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A8"/>
    <a:srgbClr val="FBDDDF"/>
    <a:srgbClr val="F5B81F"/>
    <a:srgbClr val="F9D172"/>
    <a:srgbClr val="FFE2B2"/>
    <a:srgbClr val="E3EBA2"/>
    <a:srgbClr val="C1E7A7"/>
    <a:srgbClr val="B4DE86"/>
    <a:srgbClr val="FBDCD9"/>
    <a:srgbClr val="7D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09" autoAdjust="0"/>
  </p:normalViewPr>
  <p:slideViewPr>
    <p:cSldViewPr snapToGrid="0">
      <p:cViewPr varScale="1">
        <p:scale>
          <a:sx n="79" d="100"/>
          <a:sy n="79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6442" y="1645918"/>
            <a:ext cx="6113417" cy="245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32: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</a:t>
            </a:r>
            <a:r>
              <a:rPr lang="en-US" sz="54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TẬP CHUNG 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8" cy="3985226"/>
            <a:chOff x="1183342" y="1369567"/>
            <a:chExt cx="10414938" cy="398522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, </a:t>
              </a:r>
              <a:r>
                <a:rPr lang="en-US" sz="2800" dirty="0" err="1"/>
                <a:t>khi</a:t>
              </a:r>
              <a:r>
                <a:rPr lang="en-US" sz="2800" dirty="0"/>
                <a:t> </a:t>
              </a:r>
              <a:r>
                <a:rPr lang="en-US" sz="2800" dirty="0" err="1"/>
                <a:t>kim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số</a:t>
              </a:r>
              <a:r>
                <a:rPr lang="en-US" sz="2800" dirty="0"/>
                <a:t> 4, </a:t>
              </a:r>
              <a:r>
                <a:rPr lang="en-US" sz="2800" dirty="0" err="1"/>
                <a:t>số</a:t>
              </a:r>
              <a:r>
                <a:rPr lang="en-US" sz="2800" dirty="0"/>
                <a:t> 5,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6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A. 3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B. 4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C. 4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51" y="2829610"/>
            <a:ext cx="3672552" cy="3575906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270935" y="365810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8232995" y="386566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679772" y="3512457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8054" y="927100"/>
            <a:ext cx="10015204" cy="5346700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/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4722" y="4932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chụp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Tây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Nguyên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Huế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13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Mù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Cang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Chải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30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Chợ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nổi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Năm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Căn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21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885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gian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thăm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tàng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sử</a:t>
              </a:r>
              <a:r>
                <a:rPr lang="en-US" sz="2800" dirty="0"/>
                <a:t> </a:t>
              </a:r>
              <a:r>
                <a:rPr lang="en-US" sz="2800" dirty="0" err="1"/>
                <a:t>Quân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Nam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/>
        </p:blipFill>
        <p:spPr bwMode="auto">
          <a:xfrm>
            <a:off x="2314933" y="1499907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672" y="5410878"/>
            <a:ext cx="95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8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16 </a:t>
            </a:r>
            <a:r>
              <a:rPr lang="en-US" sz="2800" dirty="0" err="1"/>
              <a:t>giờ</a:t>
            </a:r>
            <a:r>
              <a:rPr lang="en-US" sz="2800" dirty="0"/>
              <a:t> 30 </a:t>
            </a:r>
            <a:r>
              <a:rPr lang="en-US" sz="2800" dirty="0" err="1"/>
              <a:t>phút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thăm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515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15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11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5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9" y="2918254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73194" y="3756603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4253" y="3714399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13505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964436"/>
            <a:chOff x="1183342" y="1369567"/>
            <a:chExt cx="10414938" cy="96443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môn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khiếu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sáng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Bảy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/>
        </p:blipFill>
        <p:spPr bwMode="auto">
          <a:xfrm>
            <a:off x="2919847" y="1488859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1069" y="5767750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5741" y="228520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9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46194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7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28520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8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4619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469499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2504672"/>
            <a:ext cx="1349310" cy="13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231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60</cp:revision>
  <dcterms:created xsi:type="dcterms:W3CDTF">2021-06-02T01:34:28Z</dcterms:created>
  <dcterms:modified xsi:type="dcterms:W3CDTF">2025-12-28T04:57:00Z</dcterms:modified>
</cp:coreProperties>
</file>