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15.GIF"/><Relationship Id="rId11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microsoft.com/office/2007/relationships/hdphoto" Target="../media/hdphoto10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18" Type="http://schemas.microsoft.com/office/2007/relationships/hdphoto" Target="../media/hdphoto1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image" Target="../media/image15.GIF"/><Relationship Id="rId11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5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4077" y="2147892"/>
            <a:ext cx="2520723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A.281ml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12419" y="2181624"/>
            <a:ext cx="2904819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B.168ml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72665" y="2181624"/>
            <a:ext cx="275749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C.187ml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689374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186ml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349ml – 165ml= ?</a:t>
            </a:r>
            <a:endParaRPr lang="en-US" sz="3735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500g – 250g </a:t>
            </a:r>
            <a:r>
              <a:rPr lang="en-US" sz="4000" dirty="0">
                <a:solidFill>
                  <a:srgbClr val="FFFFFF"/>
                </a:solidFill>
                <a:sym typeface="+mn-ea"/>
              </a:rPr>
              <a:t>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A.350g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B.250g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C.150g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D.200g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ml + 262ml </a:t>
            </a:r>
            <a:r>
              <a:rPr lang="en-US" sz="4000" dirty="0">
                <a:solidFill>
                  <a:srgbClr val="FFFFFF"/>
                </a:solidFill>
                <a:sym typeface="+mn-ea"/>
              </a:rPr>
              <a:t>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A.513ml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4" y="2418556"/>
            <a:ext cx="2819139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B.613ml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8" y="2418556"/>
            <a:ext cx="2628721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C.490ml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743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D.523ml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A787DF-AB96-4BF0-9FFE-FA254EEDF44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290C8D5D-CCFB-4AEE-B928-6540A57C746B}&quot;,&quot;D:\\SCRO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Nhân số có ba chữ số với số có ba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1DA4C-1C77-4E71-BACE-62E2F0E34547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7A8030-9385-4891-851D-1378CE863C47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B5D6F8-F6A8-482C-A522-EC4ECA0FC7C2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6AB4C3-66BD-4D9E-B5A2-3FCAA8FE6411}:26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Nhân số có ba chữ số với số có ba chữ số</dc:title>
  <dc:creator>Admin</dc:creator>
  <cp:lastModifiedBy>Administrator</cp:lastModifiedBy>
  <cp:revision>15</cp:revision>
  <dcterms:created xsi:type="dcterms:W3CDTF">2021-05-12T04:39:00Z</dcterms:created>
  <dcterms:modified xsi:type="dcterms:W3CDTF">2025-12-28T04:35:46Z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