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88" r:id="rId8"/>
    <p:sldId id="28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Rô</a:t>
            </a:r>
            <a:r>
              <a:rPr lang="en-US" sz="2800" dirty="0"/>
              <a:t>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236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63</cp:revision>
  <dcterms:created xsi:type="dcterms:W3CDTF">2021-06-02T01:34:28Z</dcterms:created>
  <dcterms:modified xsi:type="dcterms:W3CDTF">2025-05-10T07:38:56Z</dcterms:modified>
</cp:coreProperties>
</file>