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96" r:id="rId4"/>
    <p:sldId id="284" r:id="rId5"/>
    <p:sldId id="297" r:id="rId6"/>
    <p:sldId id="299" r:id="rId7"/>
    <p:sldId id="30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1EB"/>
    <a:srgbClr val="AED574"/>
    <a:srgbClr val="F15441"/>
    <a:srgbClr val="FFC000"/>
    <a:srgbClr val="F89D7E"/>
    <a:srgbClr val="FFF685"/>
    <a:srgbClr val="F06858"/>
    <a:srgbClr val="9BBB59"/>
    <a:srgbClr val="F8B1A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988" y="2142311"/>
            <a:ext cx="812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66:</a:t>
            </a:r>
          </a:p>
          <a:p>
            <a:pPr algn="ctr"/>
            <a:r>
              <a:rPr lang="en-US" sz="5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LỰA CHỌN KHẢ NĂNG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1801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Mai,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Nam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chắn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Nam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i="1" dirty="0" err="1"/>
                <a:t>chắc</a:t>
              </a:r>
              <a:r>
                <a:rPr lang="en-US" sz="2800" i="1" dirty="0"/>
                <a:t> </a:t>
              </a:r>
              <a:r>
                <a:rPr lang="en-US" sz="2800" i="1" dirty="0" err="1"/>
                <a:t>chắn</a:t>
              </a:r>
              <a:r>
                <a:rPr lang="en-US" sz="2800" i="1" dirty="0"/>
                <a:t>, </a:t>
              </a:r>
              <a:r>
                <a:rPr lang="en-US" sz="2800" i="1" dirty="0" err="1"/>
                <a:t>có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i="1" dirty="0" err="1"/>
                <a:t>không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i="1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phù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/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 ?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?   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Bóng</a:t>
            </a:r>
            <a:r>
              <a:rPr lang="en-US" sz="2400" dirty="0"/>
              <a:t>   ?   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4410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chắn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965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3362605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477553"/>
            <a:ext cx="7323898" cy="1001474"/>
            <a:chOff x="1183343" y="1464304"/>
            <a:chExt cx="73238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endParaRPr lang="en-US" sz="2800" dirty="0"/>
            </a:p>
            <a:p>
              <a:r>
                <a:rPr lang="en-US" sz="2800" dirty="0"/>
                <a:t>Mai </a:t>
              </a:r>
              <a:r>
                <a:rPr lang="en-US" sz="2800" dirty="0" err="1"/>
                <a:t>gieo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xúc</a:t>
              </a:r>
              <a:r>
                <a:rPr lang="en-US" sz="2800" dirty="0"/>
                <a:t> </a:t>
              </a:r>
              <a:r>
                <a:rPr lang="en-US" sz="2800" dirty="0" err="1"/>
                <a:t>xắc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 </a:t>
              </a:r>
              <a:r>
                <a:rPr lang="en-US" sz="2800" dirty="0" err="1"/>
                <a:t>mặt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/>
              <a:t>Khả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xắc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/>
              <a:t>4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F15441"/>
                </a:solidFill>
              </a:rPr>
              <a:t> A.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7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c)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7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 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253143" y="3870221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127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4136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i="1" dirty="0" err="1"/>
                <a:t>chắc</a:t>
              </a:r>
              <a:r>
                <a:rPr lang="en-US" sz="2800" i="1" dirty="0"/>
                <a:t> </a:t>
              </a:r>
              <a:r>
                <a:rPr lang="en-US" sz="2800" i="1" dirty="0" err="1"/>
                <a:t>chắn</a:t>
              </a:r>
              <a:r>
                <a:rPr lang="en-US" sz="2800" i="1" dirty="0"/>
                <a:t>, </a:t>
              </a:r>
              <a:r>
                <a:rPr lang="en-US" sz="2800" i="1" dirty="0" err="1"/>
                <a:t>có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hoặc</a:t>
              </a:r>
              <a:r>
                <a:rPr lang="en-US" sz="2800" dirty="0"/>
                <a:t> </a:t>
              </a:r>
              <a:r>
                <a:rPr lang="en-US" sz="2800" i="1" dirty="0" err="1"/>
                <a:t>không</a:t>
              </a:r>
              <a:r>
                <a:rPr lang="en-US" sz="2800" i="1" dirty="0"/>
                <a:t> </a:t>
              </a:r>
              <a:r>
                <a:rPr lang="en-US" sz="2800" i="1" dirty="0" err="1"/>
                <a:t>thể</a:t>
              </a:r>
              <a:r>
                <a:rPr lang="en-US" sz="2800" i="1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phù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</a:p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5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.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bốn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endParaRPr lang="en-US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nào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cũng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2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8183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Mi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bốn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táo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157029" y="1333519"/>
            <a:ext cx="1712685" cy="0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Không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Chắc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chắn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242604" y="4492674"/>
            <a:ext cx="1580596" cy="10975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6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239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101</cp:revision>
  <dcterms:created xsi:type="dcterms:W3CDTF">2021-06-02T01:34:28Z</dcterms:created>
  <dcterms:modified xsi:type="dcterms:W3CDTF">2025-05-10T07:50:12Z</dcterms:modified>
</cp:coreProperties>
</file>