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4" r:id="rId3"/>
    <p:sldId id="301" r:id="rId4"/>
    <p:sldId id="302" r:id="rId5"/>
    <p:sldId id="303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FFC000"/>
    <a:srgbClr val="F89D7E"/>
    <a:srgbClr val="FFF685"/>
    <a:srgbClr val="F06858"/>
    <a:srgbClr val="9BBB59"/>
    <a:srgbClr val="F8B1A9"/>
    <a:srgbClr val="4BACC6"/>
    <a:srgbClr val="FFD6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640" y="2129251"/>
            <a:ext cx="69494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67:</a:t>
            </a:r>
          </a:p>
          <a:p>
            <a:pPr algn="ctr"/>
            <a:r>
              <a:rPr lang="en-US" sz="4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THU THẬP, PHÂN LOẠI VÀ KIỂM ĐẾM SỐ LIỆU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24" y="287238"/>
            <a:ext cx="7935432" cy="40105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5882" y="1477770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00194" y="4453765"/>
            <a:ext cx="9211961" cy="1790950"/>
            <a:chOff x="1500194" y="4453765"/>
            <a:chExt cx="9211961" cy="179095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698682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98682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295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7295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43911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3911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4668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668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25207" y="4637502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1664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8280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8280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01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567179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khóa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76694"/>
              </p:ext>
            </p:extLst>
          </p:nvPr>
        </p:nvGraphicFramePr>
        <p:xfrm>
          <a:off x="1235167" y="1555687"/>
          <a:ext cx="9620068" cy="1579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016692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71653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0953488"/>
                    </a:ext>
                  </a:extLst>
                </a:gridCol>
                <a:gridCol w="3524068">
                  <a:extLst>
                    <a:ext uri="{9D8B030D-6E8A-4147-A177-3AD203B41FA5}">
                      <a16:colId xmlns:a16="http://schemas.microsoft.com/office/drawing/2014/main" val="2353237833"/>
                    </a:ext>
                  </a:extLst>
                </a:gridCol>
              </a:tblGrid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Môn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học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Toán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Tiếng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Việt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Hoạt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động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trải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nghiệm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930370"/>
                  </a:ext>
                </a:extLst>
              </a:tr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tiết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46429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02387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102" y="3135085"/>
            <a:ext cx="10206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,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,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386800" y="4521458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93841" y="5795875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4859382" y="2299062"/>
            <a:ext cx="6523189" cy="39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956693" y="341299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9493" y="951781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693" y="1227200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mây</a:t>
            </a:r>
            <a:r>
              <a:rPr lang="en-US" sz="28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6692" y="3715702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58601" y="1960196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58601" y="2592154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58601" y="323717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58601" y="446599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58601" y="508488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58601" y="571684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01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188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98</cp:revision>
  <dcterms:created xsi:type="dcterms:W3CDTF">2021-06-02T01:34:28Z</dcterms:created>
  <dcterms:modified xsi:type="dcterms:W3CDTF">2025-05-10T07:52:34Z</dcterms:modified>
</cp:coreProperties>
</file>