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91" r:id="rId3"/>
    <p:sldId id="292" r:id="rId4"/>
    <p:sldId id="293" r:id="rId5"/>
    <p:sldId id="305" r:id="rId6"/>
    <p:sldId id="306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BFC"/>
    <a:srgbClr val="FDDD82"/>
    <a:srgbClr val="FEF79C"/>
    <a:srgbClr val="FACAC8"/>
    <a:srgbClr val="EDA85B"/>
    <a:srgbClr val="90E3EC"/>
    <a:srgbClr val="FCC8C3"/>
    <a:srgbClr val="FFD472"/>
    <a:srgbClr val="FFD863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79418" y="206880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704760"/>
            <a:ext cx="958518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68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CÁC SỐ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2967936" y="54529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405259" y="545291"/>
            <a:ext cx="768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5A62F4-C954-401A-8AF7-59A36EADC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427" y="1199090"/>
            <a:ext cx="5722814" cy="521556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7D26A00-E4E0-4D76-8035-E0C9B6229BBB}"/>
              </a:ext>
            </a:extLst>
          </p:cNvPr>
          <p:cNvSpPr txBox="1"/>
          <p:nvPr/>
        </p:nvSpPr>
        <p:spPr>
          <a:xfrm>
            <a:off x="6516624" y="1068511"/>
            <a:ext cx="4692150" cy="1951496"/>
          </a:xfrm>
          <a:prstGeom prst="rect">
            <a:avLst/>
          </a:prstGeom>
          <a:solidFill>
            <a:srgbClr val="FEF79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DA1E2A-9B1A-47F8-B2CA-7576D8D71C25}"/>
              </a:ext>
            </a:extLst>
          </p:cNvPr>
          <p:cNvSpPr txBox="1"/>
          <p:nvPr/>
        </p:nvSpPr>
        <p:spPr>
          <a:xfrm>
            <a:off x="6679455" y="3429000"/>
            <a:ext cx="436648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Đoàn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Kết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Thành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CA0AF75-127F-414E-B273-16ADBC73B35A}"/>
              </a:ext>
            </a:extLst>
          </p:cNvPr>
          <p:cNvSpPr txBox="1"/>
          <p:nvPr/>
        </p:nvSpPr>
        <p:spPr>
          <a:xfrm>
            <a:off x="6516624" y="1184931"/>
            <a:ext cx="4692150" cy="1951496"/>
          </a:xfrm>
          <a:prstGeom prst="rect">
            <a:avLst/>
          </a:prstGeom>
          <a:solidFill>
            <a:srgbClr val="FEF79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0E7A58-4AAA-4A08-9FBC-4E0DFE648644}"/>
              </a:ext>
            </a:extLst>
          </p:cNvPr>
          <p:cNvSpPr txBox="1"/>
          <p:nvPr/>
        </p:nvSpPr>
        <p:spPr>
          <a:xfrm>
            <a:off x="6884967" y="3428999"/>
            <a:ext cx="436648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Thành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Chiến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Thắng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Hòa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Bình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Đoàn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Kết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081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4" grpId="0" animBg="1"/>
      <p:bldP spid="44" grpId="1" animBg="1"/>
      <p:bldP spid="46" grpId="0"/>
      <p:bldP spid="46" grpId="1"/>
      <p:bldP spid="51" grpId="0" animBg="1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B4DBBDD-2F0F-46B9-9B5C-57E7D6F572FC}"/>
              </a:ext>
            </a:extLst>
          </p:cNvPr>
          <p:cNvSpPr/>
          <p:nvPr/>
        </p:nvSpPr>
        <p:spPr>
          <a:xfrm>
            <a:off x="856770" y="62592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B27EF96-4506-4078-8D68-7605AD6E4312}"/>
              </a:ext>
            </a:extLst>
          </p:cNvPr>
          <p:cNvSpPr txBox="1"/>
          <p:nvPr/>
        </p:nvSpPr>
        <p:spPr>
          <a:xfrm>
            <a:off x="1294092" y="605281"/>
            <a:ext cx="980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trăm</a:t>
            </a:r>
            <a:r>
              <a:rPr lang="en-US" sz="2800" dirty="0"/>
              <a:t>, </a:t>
            </a:r>
            <a:r>
              <a:rPr lang="en-US" sz="2800" dirty="0" err="1"/>
              <a:t>chục</a:t>
            </a:r>
            <a:r>
              <a:rPr lang="en-US" sz="2800" dirty="0"/>
              <a:t>,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E28E03F-9D04-45F7-B6A4-41BC1227B090}"/>
              </a:ext>
            </a:extLst>
          </p:cNvPr>
          <p:cNvGrpSpPr/>
          <p:nvPr/>
        </p:nvGrpSpPr>
        <p:grpSpPr>
          <a:xfrm>
            <a:off x="639055" y="1423788"/>
            <a:ext cx="4354837" cy="685800"/>
            <a:chOff x="1508519" y="4738254"/>
            <a:chExt cx="4354837" cy="6858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91CFF72-F60D-457E-A0DC-278B9203A8AD}"/>
                </a:ext>
              </a:extLst>
            </p:cNvPr>
            <p:cNvSpPr/>
            <p:nvPr/>
          </p:nvSpPr>
          <p:spPr>
            <a:xfrm>
              <a:off x="1508519" y="4738254"/>
              <a:ext cx="435483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370FE95-AD56-4BEE-BAF8-48539222BAE3}"/>
                </a:ext>
              </a:extLst>
            </p:cNvPr>
            <p:cNvSpPr txBox="1"/>
            <p:nvPr/>
          </p:nvSpPr>
          <p:spPr>
            <a:xfrm>
              <a:off x="1659615" y="4819544"/>
              <a:ext cx="411362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Mẫu</a:t>
              </a:r>
              <a:r>
                <a:rPr lang="en-US" sz="2800" dirty="0"/>
                <a:t>: 346 = 300 + 40 + 6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D76E103-F8C1-44DA-8B0B-09828DB900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9595" y="1162412"/>
            <a:ext cx="6887687" cy="2554588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F15ED44-0A01-423D-8AB3-8229183FB76E}"/>
              </a:ext>
            </a:extLst>
          </p:cNvPr>
          <p:cNvGrpSpPr/>
          <p:nvPr/>
        </p:nvGrpSpPr>
        <p:grpSpPr>
          <a:xfrm>
            <a:off x="1544893" y="3798290"/>
            <a:ext cx="3477049" cy="685800"/>
            <a:chOff x="1508519" y="4738254"/>
            <a:chExt cx="3477049" cy="685800"/>
          </a:xfrm>
          <a:solidFill>
            <a:srgbClr val="FDDD82"/>
          </a:solidFill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13FD1620-CAEF-4231-9A07-2CD952C7C422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3217E9E-FF69-4DA4-A0C0-E6B372061FCD}"/>
                </a:ext>
              </a:extLst>
            </p:cNvPr>
            <p:cNvSpPr txBox="1"/>
            <p:nvPr/>
          </p:nvSpPr>
          <p:spPr>
            <a:xfrm>
              <a:off x="1659615" y="4819544"/>
              <a:ext cx="321434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525 = 500 + 20 + 5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5BDD828-2B25-403D-9816-695FFEB9890D}"/>
              </a:ext>
            </a:extLst>
          </p:cNvPr>
          <p:cNvGrpSpPr/>
          <p:nvPr/>
        </p:nvGrpSpPr>
        <p:grpSpPr>
          <a:xfrm>
            <a:off x="1564634" y="4779683"/>
            <a:ext cx="3477049" cy="685800"/>
            <a:chOff x="1508519" y="4738254"/>
            <a:chExt cx="3477049" cy="685800"/>
          </a:xfrm>
          <a:solidFill>
            <a:srgbClr val="C4EBFC"/>
          </a:solidFill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0CF5E72F-BD45-497D-87CD-5AF49B43408D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9386F85-9893-4294-A877-745BAB84188D}"/>
                </a:ext>
              </a:extLst>
            </p:cNvPr>
            <p:cNvSpPr txBox="1"/>
            <p:nvPr/>
          </p:nvSpPr>
          <p:spPr>
            <a:xfrm>
              <a:off x="2044630" y="4841053"/>
              <a:ext cx="240482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106 = 100 + 6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F93E08B-25C3-4658-9E47-6B16AE99A86C}"/>
              </a:ext>
            </a:extLst>
          </p:cNvPr>
          <p:cNvGrpSpPr/>
          <p:nvPr/>
        </p:nvGrpSpPr>
        <p:grpSpPr>
          <a:xfrm>
            <a:off x="7256264" y="3798290"/>
            <a:ext cx="3477049" cy="685800"/>
            <a:chOff x="1508519" y="4738254"/>
            <a:chExt cx="3477049" cy="6858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AB04DBC4-A2D1-4A64-85DF-60BBFFA6DF82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1AFF2B2-7F30-4C34-B1FC-A696A4BF470F}"/>
                </a:ext>
              </a:extLst>
            </p:cNvPr>
            <p:cNvSpPr txBox="1"/>
            <p:nvPr/>
          </p:nvSpPr>
          <p:spPr>
            <a:xfrm>
              <a:off x="1977191" y="4849435"/>
              <a:ext cx="270458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810 = 800 + 10 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3F60E7F-D359-46FE-99EC-014F64FAD83A}"/>
              </a:ext>
            </a:extLst>
          </p:cNvPr>
          <p:cNvGrpSpPr/>
          <p:nvPr/>
        </p:nvGrpSpPr>
        <p:grpSpPr>
          <a:xfrm>
            <a:off x="7256263" y="4779683"/>
            <a:ext cx="3477049" cy="685800"/>
            <a:chOff x="1508519" y="4738254"/>
            <a:chExt cx="3477049" cy="6858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C686F820-2CDC-4F3A-92C9-2FE4FC0CA2FE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DB469B8-C1CE-4402-89EF-AAC6D55A38A8}"/>
                </a:ext>
              </a:extLst>
            </p:cNvPr>
            <p:cNvSpPr txBox="1"/>
            <p:nvPr/>
          </p:nvSpPr>
          <p:spPr>
            <a:xfrm>
              <a:off x="1659615" y="4819544"/>
              <a:ext cx="321434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433 = 400 + 30 + 3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B8695E7-3A7A-481A-AEE2-C0220EA52D40}"/>
              </a:ext>
            </a:extLst>
          </p:cNvPr>
          <p:cNvGrpSpPr/>
          <p:nvPr/>
        </p:nvGrpSpPr>
        <p:grpSpPr>
          <a:xfrm>
            <a:off x="4458885" y="5701295"/>
            <a:ext cx="3477049" cy="685800"/>
            <a:chOff x="1508519" y="4738254"/>
            <a:chExt cx="3477049" cy="685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A3BFD2D7-A5F0-4E79-9E58-9BE43BFA8488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3B6BCF1-8D2A-4647-88ED-121BB4962538}"/>
                </a:ext>
              </a:extLst>
            </p:cNvPr>
            <p:cNvSpPr txBox="1"/>
            <p:nvPr/>
          </p:nvSpPr>
          <p:spPr>
            <a:xfrm>
              <a:off x="1659615" y="4819544"/>
              <a:ext cx="311495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777 = 700 +70 + 7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9284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E7E7F1C-9A33-4EDA-BA39-7C68D3A17A53}"/>
              </a:ext>
            </a:extLst>
          </p:cNvPr>
          <p:cNvSpPr/>
          <p:nvPr/>
        </p:nvSpPr>
        <p:spPr>
          <a:xfrm>
            <a:off x="846585" y="6281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FA063-1A1A-42C6-A2B8-0905FE36AA04}"/>
              </a:ext>
            </a:extLst>
          </p:cNvPr>
          <p:cNvSpPr txBox="1"/>
          <p:nvPr/>
        </p:nvSpPr>
        <p:spPr>
          <a:xfrm>
            <a:off x="1294092" y="605281"/>
            <a:ext cx="980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cá</a:t>
            </a:r>
            <a:r>
              <a:rPr lang="en-US" sz="2800" dirty="0"/>
              <a:t> </a:t>
            </a:r>
            <a:r>
              <a:rPr lang="en-US" sz="2800" dirty="0" err="1"/>
              <a:t>heo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8ED43-1CF8-44ED-BCD1-9F9217DB48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80" r="658" b="2041"/>
          <a:stretch/>
        </p:blipFill>
        <p:spPr>
          <a:xfrm>
            <a:off x="1683658" y="1302672"/>
            <a:ext cx="8447314" cy="473527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D7CDE2-8FD1-4176-AB61-8B3D033436CC}"/>
              </a:ext>
            </a:extLst>
          </p:cNvPr>
          <p:cNvSpPr/>
          <p:nvPr/>
        </p:nvSpPr>
        <p:spPr>
          <a:xfrm>
            <a:off x="6807200" y="2844800"/>
            <a:ext cx="711200" cy="1480457"/>
          </a:xfrm>
          <a:custGeom>
            <a:avLst/>
            <a:gdLst>
              <a:gd name="connsiteX0" fmla="*/ 711200 w 711200"/>
              <a:gd name="connsiteY0" fmla="*/ 0 h 1480457"/>
              <a:gd name="connsiteX1" fmla="*/ 551543 w 711200"/>
              <a:gd name="connsiteY1" fmla="*/ 841829 h 1480457"/>
              <a:gd name="connsiteX2" fmla="*/ 0 w 711200"/>
              <a:gd name="connsiteY2" fmla="*/ 1480457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1480457">
                <a:moveTo>
                  <a:pt x="711200" y="0"/>
                </a:moveTo>
                <a:cubicBezTo>
                  <a:pt x="690638" y="297543"/>
                  <a:pt x="670076" y="595086"/>
                  <a:pt x="551543" y="841829"/>
                </a:cubicBezTo>
                <a:cubicBezTo>
                  <a:pt x="433010" y="1088572"/>
                  <a:pt x="216505" y="1284514"/>
                  <a:pt x="0" y="148045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B802020-F045-40E4-887F-A3AA927879BE}"/>
              </a:ext>
            </a:extLst>
          </p:cNvPr>
          <p:cNvSpPr/>
          <p:nvPr/>
        </p:nvSpPr>
        <p:spPr>
          <a:xfrm>
            <a:off x="4415551" y="3628571"/>
            <a:ext cx="548335" cy="1103086"/>
          </a:xfrm>
          <a:custGeom>
            <a:avLst/>
            <a:gdLst>
              <a:gd name="connsiteX0" fmla="*/ 127420 w 548335"/>
              <a:gd name="connsiteY0" fmla="*/ 1045029 h 1045029"/>
              <a:gd name="connsiteX1" fmla="*/ 25820 w 548335"/>
              <a:gd name="connsiteY1" fmla="*/ 348343 h 1045029"/>
              <a:gd name="connsiteX2" fmla="*/ 548335 w 548335"/>
              <a:gd name="connsiteY2" fmla="*/ 0 h 10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335" h="1045029">
                <a:moveTo>
                  <a:pt x="127420" y="1045029"/>
                </a:moveTo>
                <a:cubicBezTo>
                  <a:pt x="41543" y="783771"/>
                  <a:pt x="-44333" y="522514"/>
                  <a:pt x="25820" y="348343"/>
                </a:cubicBezTo>
                <a:cubicBezTo>
                  <a:pt x="95972" y="174171"/>
                  <a:pt x="322153" y="87085"/>
                  <a:pt x="54833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49480C-F11B-444E-A91C-227C584ACF47}"/>
              </a:ext>
            </a:extLst>
          </p:cNvPr>
          <p:cNvSpPr/>
          <p:nvPr/>
        </p:nvSpPr>
        <p:spPr>
          <a:xfrm>
            <a:off x="6807200" y="3439886"/>
            <a:ext cx="648752" cy="1162594"/>
          </a:xfrm>
          <a:custGeom>
            <a:avLst/>
            <a:gdLst>
              <a:gd name="connsiteX0" fmla="*/ 537029 w 648752"/>
              <a:gd name="connsiteY0" fmla="*/ 1103085 h 1103085"/>
              <a:gd name="connsiteX1" fmla="*/ 609600 w 648752"/>
              <a:gd name="connsiteY1" fmla="*/ 508000 h 1103085"/>
              <a:gd name="connsiteX2" fmla="*/ 0 w 648752"/>
              <a:gd name="connsiteY2" fmla="*/ 0 h 110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752" h="1103085">
                <a:moveTo>
                  <a:pt x="537029" y="1103085"/>
                </a:moveTo>
                <a:cubicBezTo>
                  <a:pt x="618067" y="897466"/>
                  <a:pt x="699105" y="691847"/>
                  <a:pt x="609600" y="508000"/>
                </a:cubicBezTo>
                <a:cubicBezTo>
                  <a:pt x="520095" y="324152"/>
                  <a:pt x="260047" y="162076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04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C18DC8A-E493-4B0D-8A4B-D6ACF2A3B390}"/>
              </a:ext>
            </a:extLst>
          </p:cNvPr>
          <p:cNvGrpSpPr/>
          <p:nvPr/>
        </p:nvGrpSpPr>
        <p:grpSpPr>
          <a:xfrm>
            <a:off x="1618703" y="475462"/>
            <a:ext cx="924572" cy="473838"/>
            <a:chOff x="1931814" y="1428481"/>
            <a:chExt cx="924572" cy="47383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FF84D78-8380-4E4E-AA14-5D043592829F}"/>
                </a:ext>
              </a:extLst>
            </p:cNvPr>
            <p:cNvGrpSpPr/>
            <p:nvPr/>
          </p:nvGrpSpPr>
          <p:grpSpPr>
            <a:xfrm>
              <a:off x="1931814" y="1440654"/>
              <a:ext cx="598581" cy="461665"/>
              <a:chOff x="1931814" y="1440654"/>
              <a:chExt cx="598581" cy="461665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027E63D-17A4-4E39-B5D4-B1865E046CFB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598581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698779-9EFB-4AB4-88FF-96724642D43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/>
                  <a:t>Số</a:t>
                </a:r>
                <a:endParaRPr lang="vi-VN" sz="2400" dirty="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E3EE038-77E8-4256-AA59-4DAA8D3E5843}"/>
                </a:ext>
              </a:extLst>
            </p:cNvPr>
            <p:cNvSpPr txBox="1"/>
            <p:nvPr/>
          </p:nvSpPr>
          <p:spPr>
            <a:xfrm>
              <a:off x="2530395" y="142848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EDAD76F0-D878-471E-A83E-18E6D563F605}"/>
              </a:ext>
            </a:extLst>
          </p:cNvPr>
          <p:cNvSpPr/>
          <p:nvPr/>
        </p:nvSpPr>
        <p:spPr>
          <a:xfrm>
            <a:off x="1013248" y="51197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40D0F5-BCD2-4C50-BB25-AA7C29A0663C}"/>
              </a:ext>
            </a:extLst>
          </p:cNvPr>
          <p:cNvGrpSpPr/>
          <p:nvPr/>
        </p:nvGrpSpPr>
        <p:grpSpPr>
          <a:xfrm>
            <a:off x="497926" y="1332501"/>
            <a:ext cx="10639326" cy="658835"/>
            <a:chOff x="497926" y="1332501"/>
            <a:chExt cx="10639326" cy="6588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2179F6-C36F-47D4-889F-9AFE84A02E1C}"/>
                </a:ext>
              </a:extLst>
            </p:cNvPr>
            <p:cNvSpPr txBox="1"/>
            <p:nvPr/>
          </p:nvSpPr>
          <p:spPr>
            <a:xfrm>
              <a:off x="497926" y="1332501"/>
              <a:ext cx="10639326" cy="658835"/>
            </a:xfrm>
            <a:prstGeom prst="rect">
              <a:avLst/>
            </a:prstGeom>
            <a:solidFill>
              <a:srgbClr val="FEF79C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/>
                <a:t>a) 100 +       = 106 				b) 600 + 30 +      = 634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1D39CE6-9F5D-4C24-B8BB-16E2E8773A71}"/>
                </a:ext>
              </a:extLst>
            </p:cNvPr>
            <p:cNvSpPr/>
            <p:nvPr/>
          </p:nvSpPr>
          <p:spPr>
            <a:xfrm>
              <a:off x="2217284" y="1432746"/>
              <a:ext cx="487372" cy="4873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2BA1B71-D9C7-4768-AD36-9F9885C986AF}"/>
                </a:ext>
              </a:extLst>
            </p:cNvPr>
            <p:cNvSpPr/>
            <p:nvPr/>
          </p:nvSpPr>
          <p:spPr>
            <a:xfrm>
              <a:off x="9394600" y="1432746"/>
              <a:ext cx="487372" cy="4873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2BF8541-6B4C-40EE-890F-27526516D66B}"/>
              </a:ext>
            </a:extLst>
          </p:cNvPr>
          <p:cNvSpPr/>
          <p:nvPr/>
        </p:nvSpPr>
        <p:spPr>
          <a:xfrm>
            <a:off x="2240200" y="1472128"/>
            <a:ext cx="441540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489F2B-ADBA-42ED-BE5D-64E0F95B7F2E}"/>
              </a:ext>
            </a:extLst>
          </p:cNvPr>
          <p:cNvSpPr/>
          <p:nvPr/>
        </p:nvSpPr>
        <p:spPr>
          <a:xfrm>
            <a:off x="9417516" y="1457614"/>
            <a:ext cx="441540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0EFB354-D8C2-45F2-8D74-43C3D0F331C4}"/>
              </a:ext>
            </a:extLst>
          </p:cNvPr>
          <p:cNvSpPr/>
          <p:nvPr/>
        </p:nvSpPr>
        <p:spPr>
          <a:xfrm>
            <a:off x="1053388" y="245237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F6D928-B5DF-443B-AF9C-B3C9A4F68EF5}"/>
              </a:ext>
            </a:extLst>
          </p:cNvPr>
          <p:cNvSpPr txBox="1"/>
          <p:nvPr/>
        </p:nvSpPr>
        <p:spPr>
          <a:xfrm>
            <a:off x="1593836" y="2419124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 </a:t>
            </a:r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9596EE-8A5F-45F1-9D98-DBC09C9CB9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4433" y="2982687"/>
            <a:ext cx="5181600" cy="17526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7BF2ECA-A33F-47CD-9DDE-B30728A72322}"/>
              </a:ext>
            </a:extLst>
          </p:cNvPr>
          <p:cNvGrpSpPr/>
          <p:nvPr/>
        </p:nvGrpSpPr>
        <p:grpSpPr>
          <a:xfrm>
            <a:off x="8011232" y="3034387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9FE29E6-F5B1-4735-98B5-927FDC105C70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F11803-9AFB-4142-9203-B9EF8EDD08A3}"/>
                </a:ext>
              </a:extLst>
            </p:cNvPr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405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77BEF14-14C9-4BC0-B3ED-F75664C81D3E}"/>
              </a:ext>
            </a:extLst>
          </p:cNvPr>
          <p:cNvGrpSpPr/>
          <p:nvPr/>
        </p:nvGrpSpPr>
        <p:grpSpPr>
          <a:xfrm>
            <a:off x="7974023" y="3938942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3631609-9C6A-4F79-BF52-C980FB2FE571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658649-4503-4627-8B4B-E0283DB767FD}"/>
                </a:ext>
              </a:extLst>
            </p:cNvPr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450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B82323C-063A-48F8-821B-0B92BD70A59F}"/>
              </a:ext>
            </a:extLst>
          </p:cNvPr>
          <p:cNvGrpSpPr/>
          <p:nvPr/>
        </p:nvGrpSpPr>
        <p:grpSpPr>
          <a:xfrm>
            <a:off x="9612381" y="3026692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53A951A-6528-4790-BD4F-F23C93C58941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F5E6AA5-ECED-4A62-B064-053F59003B7E}"/>
                </a:ext>
              </a:extLst>
            </p:cNvPr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504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D5639AC-21B2-4317-9869-78F98E6B8647}"/>
              </a:ext>
            </a:extLst>
          </p:cNvPr>
          <p:cNvGrpSpPr/>
          <p:nvPr/>
        </p:nvGrpSpPr>
        <p:grpSpPr>
          <a:xfrm>
            <a:off x="9612381" y="3938942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0B2C7C9-BC37-401C-9706-47D2385F0AD1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9FC35F6-486D-4D30-BF60-7F2941B96653}"/>
                </a:ext>
              </a:extLst>
            </p:cNvPr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540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4D580F1-BC1E-4030-978C-89076950DA27}"/>
              </a:ext>
            </a:extLst>
          </p:cNvPr>
          <p:cNvSpPr txBox="1"/>
          <p:nvPr/>
        </p:nvSpPr>
        <p:spPr>
          <a:xfrm>
            <a:off x="776337" y="4735060"/>
            <a:ext cx="1063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ở </a:t>
            </a:r>
            <a:r>
              <a:rPr lang="en-US" sz="2800" dirty="0" err="1"/>
              <a:t>câu</a:t>
            </a:r>
            <a:r>
              <a:rPr lang="en-US" sz="2800" dirty="0"/>
              <a:t> a.</a:t>
            </a:r>
            <a:endParaRPr lang="vi-VN" sz="2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700D89-0D3F-4860-A822-FD4309B63FFF}"/>
              </a:ext>
            </a:extLst>
          </p:cNvPr>
          <p:cNvSpPr txBox="1"/>
          <p:nvPr/>
        </p:nvSpPr>
        <p:spPr>
          <a:xfrm>
            <a:off x="3652842" y="5189884"/>
            <a:ext cx="436648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lớn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: 540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: 405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031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6" grpId="0" animBg="1"/>
      <p:bldP spid="17" grpId="0"/>
      <p:bldP spid="33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8.Ontapcacsotrongphamvi100[2021061520335214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242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153</cp:revision>
  <dcterms:created xsi:type="dcterms:W3CDTF">2021-06-02T01:34:28Z</dcterms:created>
  <dcterms:modified xsi:type="dcterms:W3CDTF">2025-05-10T08:01:38Z</dcterms:modified>
</cp:coreProperties>
</file>