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15" r:id="rId3"/>
    <p:sldId id="316" r:id="rId4"/>
    <p:sldId id="317" r:id="rId5"/>
    <p:sldId id="318" r:id="rId6"/>
    <p:sldId id="319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7941D"/>
    <a:srgbClr val="FFFFFF"/>
    <a:srgbClr val="002060"/>
    <a:srgbClr val="C89F1B"/>
    <a:srgbClr val="FEEA88"/>
    <a:srgbClr val="FFC900"/>
    <a:srgbClr val="1DC1E7"/>
    <a:srgbClr val="B1ECF7"/>
    <a:srgbClr val="9DE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69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4914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6EDE884-9A2A-4E35-A637-9E8A0C4C0EB1}"/>
              </a:ext>
            </a:extLst>
          </p:cNvPr>
          <p:cNvSpPr/>
          <p:nvPr/>
        </p:nvSpPr>
        <p:spPr>
          <a:xfrm>
            <a:off x="1095592" y="753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016C9-7471-4099-A3ED-8657DFD96613}"/>
              </a:ext>
            </a:extLst>
          </p:cNvPr>
          <p:cNvSpPr txBox="1"/>
          <p:nvPr/>
        </p:nvSpPr>
        <p:spPr>
          <a:xfrm>
            <a:off x="1678057" y="710744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8883F-4F86-44DE-8910-4C643D622D8B}"/>
              </a:ext>
            </a:extLst>
          </p:cNvPr>
          <p:cNvSpPr txBox="1"/>
          <p:nvPr/>
        </p:nvSpPr>
        <p:spPr>
          <a:xfrm>
            <a:off x="826440" y="1519049"/>
            <a:ext cx="5065989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600" dirty="0" err="1"/>
              <a:t>Tổng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64 </a:t>
            </a:r>
            <a:r>
              <a:rPr lang="en-US" sz="2600" dirty="0" err="1"/>
              <a:t>và</a:t>
            </a:r>
            <a:r>
              <a:rPr lang="en-US" sz="2600" dirty="0"/>
              <a:t> 26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90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80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38</a:t>
            </a:r>
            <a:endParaRPr lang="vi-VN" sz="2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02A31-25BD-49E3-B58A-836ADCE322D8}"/>
              </a:ext>
            </a:extLst>
          </p:cNvPr>
          <p:cNvSpPr txBox="1"/>
          <p:nvPr/>
        </p:nvSpPr>
        <p:spPr>
          <a:xfrm>
            <a:off x="6523297" y="1519048"/>
            <a:ext cx="4697121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Hiệu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71 </a:t>
            </a:r>
            <a:r>
              <a:rPr lang="en-US" sz="2600" dirty="0" err="1"/>
              <a:t>và</a:t>
            </a:r>
            <a:r>
              <a:rPr lang="en-US" sz="2600" dirty="0"/>
              <a:t> 18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63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53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89</a:t>
            </a:r>
            <a:endParaRPr lang="vi-VN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4E27F-E064-4D1B-8971-516E8D6C27EA}"/>
              </a:ext>
            </a:extLst>
          </p:cNvPr>
          <p:cNvSpPr txBox="1"/>
          <p:nvPr/>
        </p:nvSpPr>
        <p:spPr>
          <a:xfrm>
            <a:off x="826439" y="3657855"/>
            <a:ext cx="5065989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c) </a:t>
            </a:r>
            <a:r>
              <a:rPr lang="en-US" sz="2600" dirty="0" err="1"/>
              <a:t>Kết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34 + 9 – 27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43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26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16</a:t>
            </a:r>
            <a:endParaRPr lang="vi-VN" sz="2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59B374-A768-4580-84BE-B654D057638C}"/>
              </a:ext>
            </a:extLst>
          </p:cNvPr>
          <p:cNvSpPr txBox="1"/>
          <p:nvPr/>
        </p:nvSpPr>
        <p:spPr>
          <a:xfrm>
            <a:off x="6338862" y="3657854"/>
            <a:ext cx="5065989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d) </a:t>
            </a:r>
            <a:r>
              <a:rPr lang="en-US" sz="2600" dirty="0" err="1"/>
              <a:t>Kết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53 – 5 + 45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48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83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93</a:t>
            </a:r>
            <a:endParaRPr lang="vi-VN" sz="2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A32439-F4E4-438A-AC5E-3CFA79004529}"/>
              </a:ext>
            </a:extLst>
          </p:cNvPr>
          <p:cNvSpPr/>
          <p:nvPr/>
        </p:nvSpPr>
        <p:spPr>
          <a:xfrm>
            <a:off x="746374" y="2557156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722AC9-A35A-41D3-970D-3046A8E3039E}"/>
              </a:ext>
            </a:extLst>
          </p:cNvPr>
          <p:cNvSpPr/>
          <p:nvPr/>
        </p:nvSpPr>
        <p:spPr>
          <a:xfrm>
            <a:off x="8268759" y="2557155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20183C0-C572-42DE-B780-FAA3F6EE31CE}"/>
              </a:ext>
            </a:extLst>
          </p:cNvPr>
          <p:cNvSpPr/>
          <p:nvPr/>
        </p:nvSpPr>
        <p:spPr>
          <a:xfrm>
            <a:off x="4440261" y="4666934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144D54-7868-49A6-AE9C-5D9E403F867B}"/>
              </a:ext>
            </a:extLst>
          </p:cNvPr>
          <p:cNvSpPr/>
          <p:nvPr/>
        </p:nvSpPr>
        <p:spPr>
          <a:xfrm>
            <a:off x="9912005" y="4666934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6862BCC-8B18-4F9D-A251-D1A79957EAB3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2DD52-C70E-438E-AB33-4DB33EA5969C}"/>
              </a:ext>
            </a:extLst>
          </p:cNvPr>
          <p:cNvSpPr txBox="1"/>
          <p:nvPr/>
        </p:nvSpPr>
        <p:spPr>
          <a:xfrm>
            <a:off x="1312495" y="521747"/>
            <a:ext cx="3927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512CE5-407A-4DEE-80FE-A5EB2CE2C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2495" y="1351189"/>
            <a:ext cx="8757990" cy="194355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F90913-7BE5-476A-8EF9-A65461A051AE}"/>
              </a:ext>
            </a:extLst>
          </p:cNvPr>
          <p:cNvSpPr/>
          <p:nvPr/>
        </p:nvSpPr>
        <p:spPr>
          <a:xfrm>
            <a:off x="2861744" y="271780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EB1992-3A92-494C-BEB9-F4371E01A935}"/>
              </a:ext>
            </a:extLst>
          </p:cNvPr>
          <p:cNvSpPr/>
          <p:nvPr/>
        </p:nvSpPr>
        <p:spPr>
          <a:xfrm>
            <a:off x="2345288" y="271780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7011F5-3138-4724-9562-69010451F05F}"/>
              </a:ext>
            </a:extLst>
          </p:cNvPr>
          <p:cNvSpPr/>
          <p:nvPr/>
        </p:nvSpPr>
        <p:spPr>
          <a:xfrm>
            <a:off x="6057900" y="161109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2567EB-B51B-48C5-9AC0-07C1AF87FE7F}"/>
              </a:ext>
            </a:extLst>
          </p:cNvPr>
          <p:cNvSpPr/>
          <p:nvPr/>
        </p:nvSpPr>
        <p:spPr>
          <a:xfrm>
            <a:off x="5567894" y="214814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52D791-6B61-435D-A1E3-577578A21230}"/>
              </a:ext>
            </a:extLst>
          </p:cNvPr>
          <p:cNvSpPr/>
          <p:nvPr/>
        </p:nvSpPr>
        <p:spPr>
          <a:xfrm>
            <a:off x="9400430" y="213363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D04C83D-52D0-4833-B82C-64ECBD2DEF96}"/>
              </a:ext>
            </a:extLst>
          </p:cNvPr>
          <p:cNvSpPr/>
          <p:nvPr/>
        </p:nvSpPr>
        <p:spPr>
          <a:xfrm>
            <a:off x="8910424" y="27141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58864E-1725-43CA-8789-1CFCB0A9A9E1}"/>
              </a:ext>
            </a:extLst>
          </p:cNvPr>
          <p:cNvSpPr/>
          <p:nvPr/>
        </p:nvSpPr>
        <p:spPr>
          <a:xfrm>
            <a:off x="875173" y="365101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AB888F-C214-493E-A27B-98475ED40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8772" y="4205530"/>
            <a:ext cx="9093457" cy="158926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3E41701-016B-4E89-8FFD-8FC66B0C64D9}"/>
              </a:ext>
            </a:extLst>
          </p:cNvPr>
          <p:cNvGrpSpPr/>
          <p:nvPr/>
        </p:nvGrpSpPr>
        <p:grpSpPr>
          <a:xfrm>
            <a:off x="1536179" y="3608068"/>
            <a:ext cx="1683271" cy="523220"/>
            <a:chOff x="1931814" y="1440654"/>
            <a:chExt cx="1683271" cy="52322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4A17933-8494-4E44-985B-EBE1DA7AF52E}"/>
                </a:ext>
              </a:extLst>
            </p:cNvPr>
            <p:cNvGrpSpPr/>
            <p:nvPr/>
          </p:nvGrpSpPr>
          <p:grpSpPr>
            <a:xfrm>
              <a:off x="1931814" y="1440654"/>
              <a:ext cx="1683271" cy="523220"/>
              <a:chOff x="1931814" y="1440654"/>
              <a:chExt cx="1683271" cy="523220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BD197219-85BF-479D-80FA-109122C16893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1248296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591445-56C9-40C7-819D-A234DDC932B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6460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&lt;, &gt;, =</a:t>
                </a:r>
                <a:endParaRPr lang="vi-VN" sz="2800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F2C5ED-1C61-41CA-A5FE-0584519915E1}"/>
                </a:ext>
              </a:extLst>
            </p:cNvPr>
            <p:cNvSpPr txBox="1"/>
            <p:nvPr/>
          </p:nvSpPr>
          <p:spPr>
            <a:xfrm>
              <a:off x="3217319" y="1483603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90AD8F7-C980-426A-BF03-DB1CDD4FE55E}"/>
              </a:ext>
            </a:extLst>
          </p:cNvPr>
          <p:cNvSpPr txBox="1"/>
          <p:nvPr/>
        </p:nvSpPr>
        <p:spPr>
          <a:xfrm>
            <a:off x="2579531" y="474968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DBE1A16-EA00-4081-91E9-A471119088F8}"/>
              </a:ext>
            </a:extLst>
          </p:cNvPr>
          <p:cNvSpPr/>
          <p:nvPr/>
        </p:nvSpPr>
        <p:spPr>
          <a:xfrm>
            <a:off x="3671200" y="447724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EF2C62-D62B-4C75-9FD3-90AC407275E8}"/>
              </a:ext>
            </a:extLst>
          </p:cNvPr>
          <p:cNvSpPr txBox="1"/>
          <p:nvPr/>
        </p:nvSpPr>
        <p:spPr>
          <a:xfrm>
            <a:off x="2541784" y="55068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BCAE084-C706-473E-BCE2-CD4EDD8CBB33}"/>
              </a:ext>
            </a:extLst>
          </p:cNvPr>
          <p:cNvSpPr/>
          <p:nvPr/>
        </p:nvSpPr>
        <p:spPr>
          <a:xfrm>
            <a:off x="3681320" y="516301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062F7B2-6880-4D84-957E-515B9FFB74AD}"/>
              </a:ext>
            </a:extLst>
          </p:cNvPr>
          <p:cNvSpPr/>
          <p:nvPr/>
        </p:nvSpPr>
        <p:spPr>
          <a:xfrm>
            <a:off x="8310030" y="447724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=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6A71F7-8F0C-4105-A3B7-CA513D2C257E}"/>
              </a:ext>
            </a:extLst>
          </p:cNvPr>
          <p:cNvSpPr txBox="1"/>
          <p:nvPr/>
        </p:nvSpPr>
        <p:spPr>
          <a:xfrm>
            <a:off x="7222521" y="470807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17D022-A95B-428A-808A-6517EC12BE89}"/>
              </a:ext>
            </a:extLst>
          </p:cNvPr>
          <p:cNvSpPr txBox="1"/>
          <p:nvPr/>
        </p:nvSpPr>
        <p:spPr>
          <a:xfrm>
            <a:off x="9250517" y="470400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8049B1-66CD-40CD-9289-43287E41109C}"/>
              </a:ext>
            </a:extLst>
          </p:cNvPr>
          <p:cNvSpPr txBox="1"/>
          <p:nvPr/>
        </p:nvSpPr>
        <p:spPr>
          <a:xfrm>
            <a:off x="7247247" y="55068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9CF3CE-05E3-43DF-B918-A44A1E1C2588}"/>
              </a:ext>
            </a:extLst>
          </p:cNvPr>
          <p:cNvSpPr txBox="1"/>
          <p:nvPr/>
        </p:nvSpPr>
        <p:spPr>
          <a:xfrm>
            <a:off x="9275243" y="550273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D7C0005-A2B7-4C49-9D37-21520AF304D7}"/>
              </a:ext>
            </a:extLst>
          </p:cNvPr>
          <p:cNvSpPr/>
          <p:nvPr/>
        </p:nvSpPr>
        <p:spPr>
          <a:xfrm>
            <a:off x="8287390" y="516301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25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1" grpId="0"/>
      <p:bldP spid="22" grpId="0" animBg="1"/>
      <p:bldP spid="23" grpId="0"/>
      <p:bldP spid="24" grpId="0" animBg="1"/>
      <p:bldP spid="25" grpId="0" animBg="1"/>
      <p:bldP spid="26" grpId="0"/>
      <p:bldP spid="27" grpId="0"/>
      <p:bldP spid="28" grpId="0"/>
      <p:bldP spid="29" grpId="0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4056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An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20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.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An 5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683E12-D238-45D4-983F-8B0A857B3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1405" y="2011815"/>
            <a:ext cx="5324475" cy="4314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325748" y="2281934"/>
            <a:ext cx="5770252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Mỗi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ngày</a:t>
            </a:r>
            <a:r>
              <a:rPr lang="en-US" sz="2800" i="1" dirty="0">
                <a:solidFill>
                  <a:srgbClr val="002060"/>
                </a:solidFill>
              </a:rPr>
              <a:t> con </a:t>
            </a:r>
            <a:r>
              <a:rPr lang="en-US" sz="2800" i="1" dirty="0" err="1">
                <a:solidFill>
                  <a:srgbClr val="002060"/>
                </a:solidFill>
              </a:rPr>
              <a:t>bò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sữa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của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Bình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cho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lít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sữa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20 – 5 = 15 (</a:t>
            </a:r>
            <a:r>
              <a:rPr lang="en-US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15 </a:t>
            </a:r>
            <a:r>
              <a:rPr lang="en-US" sz="2800" i="1" dirty="0" err="1">
                <a:solidFill>
                  <a:srgbClr val="002060"/>
                </a:solidFill>
              </a:rPr>
              <a:t>lít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sữa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79E9E3-4274-409C-97B7-0816096C9B69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7F1E3D-AA16-4153-A20C-70CA53339AE7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CFD9DB7-E0D3-4BD6-8B28-F6E78D38B3DD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3439DF8-A3A8-4590-8EF3-74E601CDAF13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C96DB3-DCFC-4D75-A5B8-9727FB35B12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27F488-ED40-41D3-A8EF-428617F5F313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030167" y="2192916"/>
            <a:ext cx="9899637" cy="1916174"/>
            <a:chOff x="1241757" y="2062287"/>
            <a:chExt cx="9899637" cy="19161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7232798" y="2062287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F1BF920-1A65-43D2-A445-4C3C7C9CD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479" y="2673005"/>
              <a:ext cx="2143319" cy="4158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>
              <a:off x="2274879" y="2808270"/>
              <a:ext cx="1905235" cy="1824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381547">
              <a:off x="2498638" y="2330539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69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21056098">
              <a:off x="5559325" y="2330536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+ 48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F7941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74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9722378" y="27843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 rot="3068126">
              <a:off x="4107535" y="2826721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AAB8F6-750D-435A-B35D-0800D065B323}"/>
                </a:ext>
              </a:extLst>
            </p:cNvPr>
            <p:cNvSpPr txBox="1"/>
            <p:nvPr/>
          </p:nvSpPr>
          <p:spPr>
            <a:xfrm>
              <a:off x="4417988" y="3035356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DC33EE-7B68-4A71-8C0D-A7120B27E2A1}"/>
                </a:ext>
              </a:extLst>
            </p:cNvPr>
            <p:cNvSpPr txBox="1"/>
            <p:nvPr/>
          </p:nvSpPr>
          <p:spPr>
            <a:xfrm>
              <a:off x="7626707" y="2405970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F04177-6CCD-4B74-A690-085756CAE942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8454234" y="2717032"/>
              <a:ext cx="1622898" cy="664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1430509">
              <a:off x="8854461" y="2506969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30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016600" y="3254068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237213" y="2599330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865542" y="3546456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23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0C4C9E2-3BBA-4E2E-B033-52600EB58430}"/>
              </a:ext>
            </a:extLst>
          </p:cNvPr>
          <p:cNvGrpSpPr/>
          <p:nvPr/>
        </p:nvGrpSpPr>
        <p:grpSpPr>
          <a:xfrm>
            <a:off x="5265767" y="4025070"/>
            <a:ext cx="2346530" cy="2355809"/>
            <a:chOff x="604444" y="3268487"/>
            <a:chExt cx="1826440" cy="18264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3881343-C7C3-4A69-AFC8-28E47F326E9B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A3DE398-9383-4832-87C0-AA87B18A2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9.Ontapphepcongpheptrutrongphamvi100[2021061616480580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246</Words>
  <Application>Microsoft Office PowerPoint</Application>
  <PresentationFormat>Widescreen</PresentationFormat>
  <Paragraphs>56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Book Antiqua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215</cp:revision>
  <dcterms:created xsi:type="dcterms:W3CDTF">2021-06-02T01:34:28Z</dcterms:created>
  <dcterms:modified xsi:type="dcterms:W3CDTF">2025-05-10T08:11:25Z</dcterms:modified>
</cp:coreProperties>
</file>