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325" r:id="rId5"/>
    <p:sldId id="326" r:id="rId6"/>
    <p:sldId id="327" r:id="rId7"/>
    <p:sldId id="328" r:id="rId8"/>
    <p:sldId id="329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99234" y="547827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294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320</cp:revision>
  <dcterms:created xsi:type="dcterms:W3CDTF">2021-06-02T01:34:28Z</dcterms:created>
  <dcterms:modified xsi:type="dcterms:W3CDTF">2025-05-10T08:22:56Z</dcterms:modified>
</cp:coreProperties>
</file>