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5" r:id="rId2"/>
    <p:sldId id="286" r:id="rId3"/>
    <p:sldId id="330" r:id="rId4"/>
    <p:sldId id="331" r:id="rId5"/>
    <p:sldId id="312" r:id="rId6"/>
    <p:sldId id="318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C61E-3F1D-4CAB-804C-2CADC2523E8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9747-B013-4BA2-B31C-8ADE2820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A9747-B013-4BA2-B31C-8ADE2820D2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A75DD532-5583-4830-A03E-41285E42D1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j\uFFFD{82DEB73E-572C-491E-9298-5ED037DB9142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1.T2.Ontapphepnhan,phepch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92946EB-BE90-466C-900F-FFB7016C6378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5500C56-78B7-4CA4-9BE4-BC130A289708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0B2BAAE-5DA7-4807-B646-D4B35E481EFD}:3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E86E298-AA25-4EA2-8D8C-26DA4C14C2D2}:3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A403870-ADBB-4894-9F1B-4B312E85921B}:3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B0C720E-7958-487A-9875-90C18FDB631E}:31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166</Words>
  <Application>Microsoft Office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Bai71.T2.Ontapphepnhan,phepchia</dc:title>
  <dc:creator>Phạm Thanh Hằng (ADAS – GV)</dc:creator>
  <cp:lastModifiedBy>Administrator</cp:lastModifiedBy>
  <cp:revision>322</cp:revision>
  <dcterms:created xsi:type="dcterms:W3CDTF">2021-06-02T01:34:28Z</dcterms:created>
  <dcterms:modified xsi:type="dcterms:W3CDTF">2025-05-10T08:35:41Z</dcterms:modified>
</cp:coreProperties>
</file>