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336" r:id="rId3"/>
    <p:sldId id="307" r:id="rId4"/>
    <p:sldId id="325" r:id="rId5"/>
    <p:sldId id="326" r:id="rId6"/>
    <p:sldId id="327" r:id="rId7"/>
    <p:sldId id="328" r:id="rId8"/>
    <p:sldId id="329" r:id="rId9"/>
    <p:sldId id="338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43392-CE00-40CA-A1B3-F974B291A732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E6BB0-EFE6-4C26-81E0-F25C38B6F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E6BB0-EFE6-4C26-81E0-F25C38B6F5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627797" y="106015"/>
            <a:ext cx="2544937" cy="980663"/>
            <a:chOff x="1157884" y="-1"/>
            <a:chExt cx="2575059" cy="9806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157884" y="-1"/>
              <a:ext cx="2556868" cy="980663"/>
              <a:chOff x="1309174" y="-2"/>
              <a:chExt cx="1500287" cy="1828803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309174" y="-2"/>
                <a:ext cx="1500287" cy="1828799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381247" y="76198"/>
                <a:ext cx="1428213" cy="1752603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280714" y="206880"/>
              <a:ext cx="2452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554875" y="317237"/>
            <a:ext cx="512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323796" cy="1717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BÀI </a:t>
            </a:r>
            <a:r>
              <a:rPr lang="en-US" sz="4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71</a:t>
            </a:r>
            <a:endParaRPr lang="vi-VN" sz="44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ÔN TẬP </a:t>
            </a:r>
            <a:r>
              <a:rPr lang="en-US" sz="4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PHÉP NHÂN, PHÉP CHIA</a:t>
            </a:r>
            <a:endParaRPr lang="vi-VN" sz="44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750" y="0"/>
            <a:ext cx="3228886" cy="121886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21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99234" y="547827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>
                <a:solidFill>
                  <a:srgbClr val="002060"/>
                </a:solidFill>
              </a:rPr>
              <a:t>                </a:t>
            </a:r>
            <a:r>
              <a:rPr lang="en-US" sz="2800" i="1" smtClean="0">
                <a:solidFill>
                  <a:srgbClr val="002060"/>
                </a:solidFill>
              </a:rPr>
              <a:t>       Đáp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1654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>
                <a:solidFill>
                  <a:srgbClr val="002060"/>
                </a:solidFill>
              </a:rPr>
              <a:t>                </a:t>
            </a:r>
            <a:r>
              <a:rPr lang="en-US" sz="2800" i="1" smtClean="0">
                <a:solidFill>
                  <a:srgbClr val="002060"/>
                </a:solidFill>
              </a:rPr>
              <a:t>   Đáp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fn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30" y="395785"/>
            <a:ext cx="10617959" cy="59777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WordArt 7"/>
          <p:cNvSpPr>
            <a:spLocks noTextEdit="1"/>
          </p:cNvSpPr>
          <p:nvPr/>
        </p:nvSpPr>
        <p:spPr>
          <a:xfrm>
            <a:off x="1425050" y="2524836"/>
            <a:ext cx="9111022" cy="15831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CỦNG CỐ DẶN DÒ</a:t>
            </a:r>
            <a:endParaRPr lang="en-US" sz="5400" b="1" dirty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9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  <p:tag name="ISPRING_LMS_API_VERSION" val="SCORM 2004 (4th edition)"/>
  <p:tag name="ISPRING_ULTRA_SCORM_COURSE_ID" val="F28D08C0-B2F8-4AE4-99F4-27BFDBF6F54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71.Ontapphepnhan,phepchi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5C4E00-D383-46F3-B141-F210FE1BCD31}:3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0E9354A-E498-4572-8871-1963237A3D6D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5EE25C-29D8-4CE2-AA53-416A8E97C40E}:3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4CDB302-7749-4831-B35F-543B07160E1E}:3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27AE26D-D84F-47A9-8195-13719C386E0F}:3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74185446-823C-458A-8B3D-95B94CBF8065}:3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6DF84792-237B-4713-85E9-27AD2DB59A37}:3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4E418F6-2538-4368-8779-6765DDD842BD}:3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9FB71F2F-CA1B-4A40-AB47-85D3482B9A40}:32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299</Words>
  <Application>Microsoft Office PowerPoint</Application>
  <PresentationFormat>Widescreen</PresentationFormat>
  <Paragraphs>53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UTM Cookies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Bai71.Ontapphepnhan,phepchia</dc:title>
  <dc:creator>Phạm Thanh Hằng (ADAS – GV)</dc:creator>
  <cp:lastModifiedBy>STD</cp:lastModifiedBy>
  <cp:revision>322</cp:revision>
  <dcterms:created xsi:type="dcterms:W3CDTF">2021-06-02T01:34:28Z</dcterms:created>
  <dcterms:modified xsi:type="dcterms:W3CDTF">2025-05-02T07:45:57Z</dcterms:modified>
</cp:coreProperties>
</file>