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5" r:id="rId2"/>
    <p:sldId id="338" r:id="rId3"/>
    <p:sldId id="330" r:id="rId4"/>
    <p:sldId id="331" r:id="rId5"/>
    <p:sldId id="312" r:id="rId6"/>
    <p:sldId id="318" r:id="rId7"/>
    <p:sldId id="339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0F97D-7974-4252-96ED-C3D4020CF58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84F0D-1D70-47EE-BF32-69D1B6A71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0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84F0D-1D70-47EE-BF32-69D1B6A714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2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84F0D-1D70-47EE-BF32-69D1B6A714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8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84F0D-1D70-47EE-BF32-69D1B6A714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84F0D-1D70-47EE-BF32-69D1B6A714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9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84F0D-1D70-47EE-BF32-69D1B6A714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9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84F0D-1D70-47EE-BF32-69D1B6A714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3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41198-AB78-4EDB-BF01-B528C32077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2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627797" y="106015"/>
            <a:ext cx="2544937" cy="980663"/>
            <a:chOff x="1157884" y="-1"/>
            <a:chExt cx="2575059" cy="9806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157884" y="-1"/>
              <a:ext cx="2556868" cy="980663"/>
              <a:chOff x="1309174" y="-2"/>
              <a:chExt cx="1500287" cy="1828803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309174" y="-2"/>
                <a:ext cx="1500287" cy="1828799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381247" y="76198"/>
                <a:ext cx="1428213" cy="1752603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280714" y="206880"/>
              <a:ext cx="2452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554875" y="317237"/>
            <a:ext cx="512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323796" cy="1717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BÀI </a:t>
            </a:r>
            <a:r>
              <a:rPr lang="en-US" sz="4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71</a:t>
            </a:r>
            <a:endParaRPr lang="vi-VN" sz="44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ÔN TẬP </a:t>
            </a:r>
            <a:r>
              <a:rPr lang="en-US" sz="4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PHÉP NHÂN, PHÉP CHIA</a:t>
            </a:r>
            <a:endParaRPr lang="vi-VN" sz="44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750" y="0"/>
            <a:ext cx="3228886" cy="121886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91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>
                <a:solidFill>
                  <a:srgbClr val="002060"/>
                </a:solidFill>
              </a:rPr>
              <a:t>          </a:t>
            </a:r>
            <a:r>
              <a:rPr lang="en-US" sz="2800" i="1" smtClean="0">
                <a:solidFill>
                  <a:srgbClr val="002060"/>
                </a:solidFill>
              </a:rPr>
              <a:t>      Đáp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fn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30" y="395785"/>
            <a:ext cx="10617959" cy="59777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WordArt 7"/>
          <p:cNvSpPr>
            <a:spLocks noTextEdit="1"/>
          </p:cNvSpPr>
          <p:nvPr/>
        </p:nvSpPr>
        <p:spPr>
          <a:xfrm>
            <a:off x="1425050" y="2524836"/>
            <a:ext cx="9111022" cy="15831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CỦNG CỐ DẶN DÒ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4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  <p:tag name="ISPRING_LMS_API_VERSION" val="SCORM 2004 (4th edition)"/>
  <p:tag name="ISPRING_ULTRA_SCORM_COURSE_ID" val="C39DBFCC-472C-4F48-932E-B0DA3AB9943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71.T2Ontapphepnhan,phepchia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2A4DFCE-35EB-43A2-AF42-1F79F19EC198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F9590A-7870-4602-AA9D-401A8509447A}:3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8C0D829-C114-479D-84D5-58C896FF565B}:3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2B2FFA9-B56F-4A1C-8F8A-E43D7033810B}:3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80E3F71-ED37-4FD6-8986-ADD6CA4616F3}:3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5367A86-5648-4D41-A806-0798D7C0EAF1}:3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9E8185-FFF5-4F4C-B682-A574C8E8B448}:33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176</Words>
  <Application>Microsoft Office PowerPoint</Application>
  <PresentationFormat>Widescreen</PresentationFormat>
  <Paragraphs>92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UTM Cookies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Bai71.T2Ontapphepnhan,phepchia</dc:title>
  <dc:creator>Phạm Thanh Hằng (ADAS – GV)</dc:creator>
  <cp:lastModifiedBy>STD</cp:lastModifiedBy>
  <cp:revision>323</cp:revision>
  <dcterms:created xsi:type="dcterms:W3CDTF">2021-06-02T01:34:28Z</dcterms:created>
  <dcterms:modified xsi:type="dcterms:W3CDTF">2025-05-07T02:52:23Z</dcterms:modified>
</cp:coreProperties>
</file>