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339" r:id="rId3"/>
    <p:sldId id="334" r:id="rId4"/>
    <p:sldId id="333" r:id="rId5"/>
    <p:sldId id="319" r:id="rId6"/>
    <p:sldId id="332" r:id="rId7"/>
    <p:sldId id="335" r:id="rId8"/>
    <p:sldId id="340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88192-379A-48E0-B1F8-6D66398D395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1D4B0-7FE1-45D8-A2F7-B5C6AE42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6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1D4B0-7FE1-45D8-A2F7-B5C6AE4233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8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1D4B0-7FE1-45D8-A2F7-B5C6AE4233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1D4B0-7FE1-45D8-A2F7-B5C6AE4233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1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1D4B0-7FE1-45D8-A2F7-B5C6AE4233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5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1D4B0-7FE1-45D8-A2F7-B5C6AE4233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1D4B0-7FE1-45D8-A2F7-B5C6AE4233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5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1D4B0-7FE1-45D8-A2F7-B5C6AE4233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3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41198-AB78-4EDB-BF01-B528C32077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627797" y="106015"/>
            <a:ext cx="2544937" cy="980663"/>
            <a:chOff x="1157884" y="-1"/>
            <a:chExt cx="2575059" cy="9806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157884" y="-1"/>
              <a:ext cx="2556868" cy="980663"/>
              <a:chOff x="1309174" y="-2"/>
              <a:chExt cx="1500287" cy="1828803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309174" y="-2"/>
                <a:ext cx="1500287" cy="1828799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381247" y="76198"/>
                <a:ext cx="1428213" cy="1752603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280714" y="206880"/>
              <a:ext cx="2452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554875" y="317237"/>
            <a:ext cx="512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323796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BÀI </a:t>
            </a:r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71</a:t>
            </a:r>
            <a:endParaRPr lang="vi-VN" sz="44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ÔN TẬP </a:t>
            </a:r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PHÉP NHÂN, PHÉP CHIA</a:t>
            </a:r>
            <a:endParaRPr lang="vi-VN" sz="44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750" y="0"/>
            <a:ext cx="3228886" cy="121886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4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>
                <a:solidFill>
                  <a:srgbClr val="002060"/>
                </a:solidFill>
              </a:rPr>
              <a:t>         </a:t>
            </a:r>
            <a:r>
              <a:rPr lang="en-US" sz="2800" i="1" smtClean="0">
                <a:solidFill>
                  <a:srgbClr val="002060"/>
                </a:solidFill>
              </a:rPr>
              <a:t>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30" y="395785"/>
            <a:ext cx="10617959" cy="5977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WordArt 7"/>
          <p:cNvSpPr>
            <a:spLocks noTextEdit="1"/>
          </p:cNvSpPr>
          <p:nvPr/>
        </p:nvSpPr>
        <p:spPr>
          <a:xfrm>
            <a:off x="1425050" y="2524836"/>
            <a:ext cx="9111022" cy="15831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CỦNG CỐ DẶN DÒ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59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  <p:tag name="ISPRING_LMS_API_VERSION" val="SCORM 2004 (4th edition)"/>
  <p:tag name="ISPRING_ULTRA_SCORM_COURSE_ID" val="B87241D3-0CF6-4ED5-89A0-475BF17FD2B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71.T3Ontapphepnhan,phepchia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D101866-C9A6-42F0-ABD9-D6D05558AC49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318B2D-FBD8-4E3E-A25C-8B4EF75F9207}:3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71875B0-7171-4E28-90F4-CC3FC0BE2491}:3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5142E7B2-1F30-45CF-95DF-624395DB712A}:3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38F9976-5E04-4494-A9FA-66E6FB65D21B}:3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733569C-ABE1-4CC6-8DD0-51B45155CDC0}:3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77D363A-677C-4DB1-92F8-3DB7A8B9F7AB}:3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B93DD8-FA1A-41DF-9F49-5D974AF1FF9B}:34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283</Words>
  <Application>Microsoft Office PowerPoint</Application>
  <PresentationFormat>Widescreen</PresentationFormat>
  <Paragraphs>114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UTM Cookies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Bai71.T3Ontapphepnhan,phepchia</dc:title>
  <dc:creator>Phạm Thanh Hằng (ADAS – GV)</dc:creator>
  <cp:lastModifiedBy>STD</cp:lastModifiedBy>
  <cp:revision>323</cp:revision>
  <dcterms:created xsi:type="dcterms:W3CDTF">2021-06-02T01:34:28Z</dcterms:created>
  <dcterms:modified xsi:type="dcterms:W3CDTF">2025-05-07T02:55:22Z</dcterms:modified>
</cp:coreProperties>
</file>