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5" r:id="rId2"/>
    <p:sldId id="343" r:id="rId3"/>
    <p:sldId id="307" r:id="rId4"/>
    <p:sldId id="336" r:id="rId5"/>
    <p:sldId id="337" r:id="rId6"/>
    <p:sldId id="328" r:id="rId7"/>
    <p:sldId id="329" r:id="rId8"/>
    <p:sldId id="338" r:id="rId9"/>
    <p:sldId id="344" r:id="rId10"/>
  </p:sldIdLst>
  <p:sldSz cx="12192000" cy="6858000"/>
  <p:notesSz cx="6858000" cy="9144000"/>
  <p:custDataLst>
    <p:tags r:id="rId1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4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F3BDC-D92A-439B-AA4F-002400F02D78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6E563A-2F05-4672-A963-E09321DAE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5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6E563A-2F05-4672-A963-E09321DAEE5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723331" y="106016"/>
            <a:ext cx="247952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5220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BÀI </a:t>
            </a: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72</a:t>
            </a:r>
            <a:endParaRPr lang="vi-VN" sz="4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ÔN TẬP </a:t>
            </a:r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latin typeface="+mj-lt"/>
              </a:rPr>
              <a:t>HÌNH HỌC</a:t>
            </a:r>
            <a:endParaRPr lang="vi-VN" sz="4400" b="1" dirty="0">
              <a:ln>
                <a:solidFill>
                  <a:srgbClr val="7030A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33" y="0"/>
            <a:ext cx="2558503" cy="135112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4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fn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30" y="395785"/>
            <a:ext cx="10617959" cy="59777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WordArt 7"/>
          <p:cNvSpPr>
            <a:spLocks noTextEdit="1"/>
          </p:cNvSpPr>
          <p:nvPr/>
        </p:nvSpPr>
        <p:spPr>
          <a:xfrm>
            <a:off x="1425050" y="2524836"/>
            <a:ext cx="9111022" cy="15831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 b="1" smtClean="0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CỦNG CỐ DẶN DÒ</a:t>
            </a:r>
            <a:endParaRPr lang="en-US" sz="5400" b="1" dirty="0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04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SPRING_LMS_API_VERSION" val="SCORM 2004 (4th edition)"/>
  <p:tag name="ISPRING_ULTRA_SCORM_COURSE_ID" val="AA4A2949-D0A7-446B-9752-880BD12B74B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72.T1.Ontaphinhho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17EA3EC-61AD-4E02-90B5-BA367881052E}:3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47FA47B-7F27-453C-A4F9-00BCC940BCD6}:2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A1AAA97-CD78-486E-BD06-0B241BECECA3}:3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50EA24C8-49D0-418B-95A8-8A0837DEA454}:30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A0107DF-A056-4F53-9759-2C9FF868A44E}:3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20F6F9D6-AEC0-4E21-8D43-CF9F8C80CA2B}:3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715B3B4-4808-47D8-972C-B90421DB12AC}:3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EC6C5DE2-1A80-4BB6-87C6-71C174AB40A6}:3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AB30C2F7-11ED-4595-886F-92F82C1EE6FB}:33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2958</TotalTime>
  <Words>205</Words>
  <Application>Microsoft Office PowerPoint</Application>
  <PresentationFormat>Widescreen</PresentationFormat>
  <Paragraphs>45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UTM Cookies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Bai72.T1.Ontaphinhhoc</dc:title>
  <dc:creator>Phạm Thanh Hằng (ADAS – GV)</dc:creator>
  <cp:lastModifiedBy>STD</cp:lastModifiedBy>
  <cp:revision>375</cp:revision>
  <dcterms:created xsi:type="dcterms:W3CDTF">2021-06-02T01:34:28Z</dcterms:created>
  <dcterms:modified xsi:type="dcterms:W3CDTF">2025-05-02T07:48:20Z</dcterms:modified>
</cp:coreProperties>
</file>