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53" r:id="rId3"/>
    <p:sldId id="336" r:id="rId4"/>
    <p:sldId id="337" r:id="rId5"/>
    <p:sldId id="350" r:id="rId6"/>
    <p:sldId id="351" r:id="rId7"/>
    <p:sldId id="328" r:id="rId8"/>
    <p:sldId id="352" r:id="rId9"/>
    <p:sldId id="354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8D9B-67D3-43B2-8DBF-96E2D64F979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7BFF5-38A0-4CC6-BE55-44A77769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4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7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709685" y="106016"/>
            <a:ext cx="2493172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30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160723"/>
            <a:ext cx="9035459" cy="1894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73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TẬP ĐO LƯỜNG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33" y="0"/>
            <a:ext cx="2558503" cy="13511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3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679369" y="1545080"/>
            <a:ext cx="8050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53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E6DF765A-6304-4F16-8382-F6B2439A6E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3.Ontapdoluong -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608241-B3ED-4551-BED8-AB15E56379C8}:3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8329C64-EE57-4364-80BF-D1ED9C783138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97E9E-BA72-472F-9739-D6FB0C429C9A}: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E6F0810-C407-4B21-A3C8-AC6F6D515271}:3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01B0BA6-7A1D-4993-8717-0FE5309F7269}: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AF87427B-4158-4BE4-A697-498E996B8ADB}: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4CCD0C4-9F9C-4E1D-9627-736FD23EAB5B}:3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FE81B2B-C73D-4D59-9A7C-27E330424C18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FD10B8B-B96F-438B-A9AB-ED0B20502CF4}:35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275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Bai73.Ontapdoluong - T2</dc:title>
  <dc:creator>Phạm Thanh Hằng (ADAS – GV)</dc:creator>
  <cp:lastModifiedBy>STD</cp:lastModifiedBy>
  <cp:revision>426</cp:revision>
  <dcterms:created xsi:type="dcterms:W3CDTF">2021-06-02T01:34:28Z</dcterms:created>
  <dcterms:modified xsi:type="dcterms:W3CDTF">2025-05-04T14:57:32Z</dcterms:modified>
</cp:coreProperties>
</file>