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34" r:id="rId3"/>
    <p:sldId id="289" r:id="rId4"/>
    <p:sldId id="308" r:id="rId5"/>
    <p:sldId id="330" r:id="rId6"/>
    <p:sldId id="331" r:id="rId7"/>
    <p:sldId id="332" r:id="rId8"/>
    <p:sldId id="320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7745-B098-48A1-905D-1890AE2844BE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B649B-BE38-41B0-B0BB-5717B137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649B-BE38-41B0-B0BB-5717B1370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627797" y="106016"/>
            <a:ext cx="2575059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2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894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75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CHUNG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33" y="0"/>
            <a:ext cx="2558503" cy="135112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1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2978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1405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822016" y="760401"/>
            <a:ext cx="10355500" cy="12542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145651"/>
            <a:ext cx="1024501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/>
              <a:t>Con </a:t>
            </a:r>
            <a:r>
              <a:rPr lang="en-US" sz="2400" dirty="0" err="1"/>
              <a:t>bò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con </a:t>
            </a:r>
            <a:r>
              <a:rPr lang="en-US" sz="2400" dirty="0" err="1"/>
              <a:t>bò</a:t>
            </a:r>
            <a:r>
              <a:rPr lang="en-US" sz="2400" dirty="0"/>
              <a:t> C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2859078"/>
            <a:ext cx="8921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Bài giải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Con </a:t>
            </a:r>
            <a:r>
              <a:rPr lang="en-US" sz="2400" dirty="0" err="1">
                <a:solidFill>
                  <a:srgbClr val="FF0000"/>
                </a:solidFill>
              </a:rPr>
              <a:t>bò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con </a:t>
            </a:r>
            <a:r>
              <a:rPr lang="en-US" sz="2400" dirty="0" err="1">
                <a:solidFill>
                  <a:srgbClr val="FF0000"/>
                </a:solidFill>
              </a:rPr>
              <a:t>bò</a:t>
            </a:r>
            <a:r>
              <a:rPr lang="en-US" sz="2400" dirty="0">
                <a:solidFill>
                  <a:srgbClr val="FF0000"/>
                </a:solidFill>
              </a:rPr>
              <a:t> C </a:t>
            </a:r>
            <a:r>
              <a:rPr lang="en-US" sz="2400" dirty="0" err="1">
                <a:solidFill>
                  <a:srgbClr val="FF0000"/>
                </a:solidFill>
              </a:rPr>
              <a:t>cân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nặng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ki-</a:t>
            </a:r>
            <a:r>
              <a:rPr lang="en-US" sz="2400" dirty="0" err="1">
                <a:solidFill>
                  <a:srgbClr val="FF0000"/>
                </a:solidFill>
              </a:rPr>
              <a:t>lô</a:t>
            </a:r>
            <a:r>
              <a:rPr lang="en-US" sz="2400" dirty="0">
                <a:solidFill>
                  <a:srgbClr val="FF0000"/>
                </a:solidFill>
              </a:rPr>
              <a:t>-gam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405 + 389 = 794 (</a:t>
            </a:r>
            <a:r>
              <a:rPr lang="en-US" sz="2400">
                <a:solidFill>
                  <a:srgbClr val="FF0000"/>
                </a:solidFill>
              </a:rPr>
              <a:t>kg</a:t>
            </a:r>
            <a:r>
              <a:rPr lang="en-US" sz="240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GB" sz="2400" smtClean="0">
                <a:solidFill>
                  <a:srgbClr val="FF0000"/>
                </a:solidFill>
              </a:rPr>
              <a:t>                          Đáp số : 794 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349815"/>
            <a:ext cx="1024501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b) Con </a:t>
            </a:r>
            <a:r>
              <a:rPr lang="en-US" sz="2400" dirty="0" err="1"/>
              <a:t>bò</a:t>
            </a:r>
            <a:r>
              <a:rPr lang="en-US" sz="2400" dirty="0"/>
              <a:t> B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con </a:t>
            </a:r>
            <a:r>
              <a:rPr lang="en-US" sz="2400" dirty="0" err="1"/>
              <a:t>bò</a:t>
            </a:r>
            <a:r>
              <a:rPr lang="en-US" sz="2400" dirty="0"/>
              <a:t> D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538890" y="4929925"/>
            <a:ext cx="8921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Bài giải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Con </a:t>
            </a:r>
            <a:r>
              <a:rPr lang="en-US" sz="2400" dirty="0" err="1">
                <a:solidFill>
                  <a:srgbClr val="FF0000"/>
                </a:solidFill>
              </a:rPr>
              <a:t>bò</a:t>
            </a:r>
            <a:r>
              <a:rPr lang="en-US" sz="2400" dirty="0">
                <a:solidFill>
                  <a:srgbClr val="FF0000"/>
                </a:solidFill>
              </a:rPr>
              <a:t> B </a:t>
            </a:r>
            <a:r>
              <a:rPr lang="en-US" sz="2400" dirty="0" err="1">
                <a:solidFill>
                  <a:srgbClr val="FF0000"/>
                </a:solidFill>
              </a:rPr>
              <a:t>nặng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hơn</a:t>
            </a:r>
            <a:r>
              <a:rPr lang="en-US" sz="2400" dirty="0">
                <a:solidFill>
                  <a:srgbClr val="FF0000"/>
                </a:solidFill>
              </a:rPr>
              <a:t> con </a:t>
            </a:r>
            <a:r>
              <a:rPr lang="en-US" sz="2400" dirty="0" err="1">
                <a:solidFill>
                  <a:srgbClr val="FF0000"/>
                </a:solidFill>
              </a:rPr>
              <a:t>bò</a:t>
            </a:r>
            <a:r>
              <a:rPr lang="en-US" sz="2400" dirty="0">
                <a:solidFill>
                  <a:srgbClr val="FF0000"/>
                </a:solidFill>
              </a:rPr>
              <a:t> D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ki-</a:t>
            </a:r>
            <a:r>
              <a:rPr lang="en-US" sz="2400" dirty="0" err="1">
                <a:solidFill>
                  <a:srgbClr val="FF0000"/>
                </a:solidFill>
              </a:rPr>
              <a:t>lô</a:t>
            </a:r>
            <a:r>
              <a:rPr lang="en-US" sz="2400" dirty="0">
                <a:solidFill>
                  <a:srgbClr val="FF0000"/>
                </a:solidFill>
              </a:rPr>
              <a:t>-gam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392 </a:t>
            </a:r>
            <a:r>
              <a:rPr lang="en-US" sz="2400">
                <a:solidFill>
                  <a:srgbClr val="FF0000"/>
                </a:solidFill>
              </a:rPr>
              <a:t>– </a:t>
            </a:r>
            <a:r>
              <a:rPr lang="en-US" sz="2400" smtClean="0">
                <a:solidFill>
                  <a:srgbClr val="FF0000"/>
                </a:solidFill>
              </a:rPr>
              <a:t>358 </a:t>
            </a:r>
            <a:r>
              <a:rPr lang="en-US" sz="2400">
                <a:solidFill>
                  <a:srgbClr val="FF0000"/>
                </a:solidFill>
              </a:rPr>
              <a:t>= </a:t>
            </a:r>
            <a:r>
              <a:rPr lang="en-US" sz="2400" smtClean="0">
                <a:solidFill>
                  <a:srgbClr val="FF0000"/>
                </a:solidFill>
              </a:rPr>
              <a:t>34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>
                <a:solidFill>
                  <a:srgbClr val="FF0000"/>
                </a:solidFill>
              </a:rPr>
              <a:t>kg</a:t>
            </a:r>
            <a:r>
              <a:rPr lang="en-US" sz="240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GB" sz="2400" smtClean="0">
                <a:solidFill>
                  <a:srgbClr val="FF0000"/>
                </a:solidFill>
              </a:rPr>
              <a:t>                          Đáp số : 34 kg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138523"/>
            <a:ext cx="8921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Độ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14 </a:t>
            </a:r>
            <a:r>
              <a:rPr lang="en-US" sz="2800" smtClean="0">
                <a:solidFill>
                  <a:srgbClr val="FF0000"/>
                </a:solidFill>
              </a:rPr>
              <a:t>+ 38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K</a:t>
            </a:r>
            <a:r>
              <a:rPr lang="en-US" sz="2800" i="1" smtClean="0">
                <a:solidFill>
                  <a:srgbClr val="002060"/>
                </a:solidFill>
              </a:rPr>
              <a:t>hu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err="1">
                <a:solidFill>
                  <a:srgbClr val="002060"/>
                </a:solidFill>
              </a:rPr>
              <a:t>có</a:t>
            </a:r>
            <a:r>
              <a:rPr lang="en-US" sz="2800" i="1">
                <a:solidFill>
                  <a:srgbClr val="002060"/>
                </a:solidFill>
              </a:rPr>
              <a:t> </a:t>
            </a:r>
            <a:r>
              <a:rPr lang="en-US" sz="2800" i="1" smtClean="0">
                <a:solidFill>
                  <a:srgbClr val="002060"/>
                </a:solidFill>
              </a:rPr>
              <a:t>số cây vải là:</a:t>
            </a:r>
          </a:p>
          <a:p>
            <a:pPr>
              <a:lnSpc>
                <a:spcPct val="150000"/>
              </a:lnSpc>
            </a:pPr>
            <a:r>
              <a:rPr lang="en-US" sz="2800" i="1" smtClean="0">
                <a:solidFill>
                  <a:srgbClr val="002060"/>
                </a:solidFill>
              </a:rPr>
              <a:t>      345 </a:t>
            </a:r>
            <a:r>
              <a:rPr lang="en-US" sz="2800" i="1" dirty="0">
                <a:solidFill>
                  <a:srgbClr val="002060"/>
                </a:solidFill>
              </a:rPr>
              <a:t>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</a:t>
            </a:r>
            <a:r>
              <a:rPr lang="en-US" sz="2800" i="1" smtClean="0">
                <a:solidFill>
                  <a:srgbClr val="002060"/>
                </a:solidFill>
              </a:rPr>
              <a:t>              Đáp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</a:t>
            </a:r>
            <a:r>
              <a:rPr lang="en-US" sz="2800" i="1">
                <a:solidFill>
                  <a:srgbClr val="002060"/>
                </a:solidFill>
              </a:rPr>
              <a:t>237 </a:t>
            </a:r>
            <a:r>
              <a:rPr lang="en-US" sz="2800" i="1" smtClean="0">
                <a:solidFill>
                  <a:srgbClr val="002060"/>
                </a:solidFill>
              </a:rPr>
              <a:t>cây vải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  <p:tag name="ISPRING_LMS_API_VERSION" val="SCORM 2004 (4th edition)"/>
  <p:tag name="ISPRING_ULTRA_SCORM_COURSE_ID" val="A013B43B-62BC-46BB-BF82-6513AA1953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5.OntapchungT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A0CE284-1061-42FB-8422-B95B4BEE0A9F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47879A-C715-4EBD-826F-885CF4B1BD1F}:3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AAD0591-6DDF-49EC-B923-42560747E2F7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C52638A-276B-403A-9DE7-268C4BD43979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0161453-8757-46CF-B343-A8A7D304BBF4}:3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2D80C049-93D7-430A-8FCC-CD80923376F4}:3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2E2EEE8C-2E18-4099-93B9-AF66DA7C362A}:3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EFC70B1-38CD-4390-BEBE-34866956F66D}:32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395</Words>
  <Application>Microsoft Office PowerPoint</Application>
  <PresentationFormat>Widescreen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UTM Cookies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Bai75.OntapchungT2</dc:title>
  <dc:creator>Phạm Thanh Hằng (ADAS – GV)</dc:creator>
  <cp:lastModifiedBy>STD</cp:lastModifiedBy>
  <cp:revision>323</cp:revision>
  <dcterms:created xsi:type="dcterms:W3CDTF">2021-06-02T01:34:28Z</dcterms:created>
  <dcterms:modified xsi:type="dcterms:W3CDTF">2025-05-02T07:43:05Z</dcterms:modified>
</cp:coreProperties>
</file>