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33" r:id="rId3"/>
    <p:sldId id="307" r:id="rId4"/>
    <p:sldId id="325" r:id="rId5"/>
    <p:sldId id="326" r:id="rId6"/>
    <p:sldId id="328" r:id="rId7"/>
    <p:sldId id="327" r:id="rId8"/>
    <p:sldId id="334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544A6-98FD-4624-B7B8-B8226359C9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FC918-4877-43EC-93E0-E6927BC33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C918-4877-43EC-93E0-E6927BC335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627797" y="106016"/>
            <a:ext cx="2575059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2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94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75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CHUNG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33" y="0"/>
            <a:ext cx="2558503" cy="135112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8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415161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smtClean="0">
                <a:solidFill>
                  <a:srgbClr val="FF0000"/>
                </a:solidFill>
                <a:sym typeface="Wingdings" panose="05000000000000000000" pitchFamily="2" charset="2"/>
              </a:rPr>
              <a:t>Hai nhiều HS nhất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4042436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smtClean="0">
                <a:solidFill>
                  <a:srgbClr val="FF0000"/>
                </a:solidFill>
                <a:sym typeface="Wingdings" panose="05000000000000000000" pitchFamily="2" charset="2"/>
              </a:rPr>
              <a:t>Bốn ít HS nhất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/>
              <a:t>chai </a:t>
            </a:r>
            <a:r>
              <a:rPr lang="en-US" sz="2800" smtClean="0"/>
              <a:t>2</a:t>
            </a:r>
            <a:r>
              <a:rPr lang="en-US" sz="2800" b="1" i="1" smtClean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err="1">
                <a:solidFill>
                  <a:srgbClr val="FF0000"/>
                </a:solidFill>
              </a:rPr>
              <a:t>Bài</a:t>
            </a:r>
            <a:r>
              <a:rPr lang="en-US" sz="2600" i="1">
                <a:solidFill>
                  <a:srgbClr val="FF0000"/>
                </a:solidFill>
              </a:rPr>
              <a:t> </a:t>
            </a:r>
            <a:r>
              <a:rPr lang="en-US" sz="2600" i="1" smtClean="0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smtClean="0">
                <a:solidFill>
                  <a:schemeClr val="tx2">
                    <a:lumMod val="75000"/>
                  </a:schemeClr>
                </a:solidFill>
              </a:rPr>
              <a:t>Số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smtClean="0">
                <a:solidFill>
                  <a:schemeClr val="tx2">
                    <a:lumMod val="75000"/>
                  </a:schemeClr>
                </a:solidFill>
              </a:rPr>
              <a:t>là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solidFill>
                  <a:schemeClr val="tx2">
                    <a:lumMod val="75000"/>
                  </a:schemeClr>
                </a:solidFill>
              </a:rPr>
              <a:t>                        2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smtClean="0">
                <a:solidFill>
                  <a:schemeClr val="tx2">
                    <a:lumMod val="75000"/>
                  </a:schemeClr>
                </a:solidFill>
              </a:rPr>
              <a:t>                      Đáp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4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  <p:tag name="ISPRING_LMS_API_VERSION" val="SCORM 2004 (4th edition)"/>
  <p:tag name="ISPRING_ULTRA_SCORM_COURSE_ID" val="E3C1F834-630E-451C-8726-CE9FFABEE72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5.T1Ontapchu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197DC69-9EE7-451E-B2B4-5C4D41F0324E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59F944-CEAA-47D8-940C-ECD8E6F411B0}: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DD6CF87-4D83-4B3D-B1D6-BE3A2D86DF99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9A132A3-FF86-4329-9812-39C0C93E588B}: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D06D07B-3EB9-4311-B33F-57BDC2B27173}:3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5875C0F-7BC5-4042-A0F6-74307C77C2A7}:3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BC873ADE-13B7-4CE7-BAE9-2EC9DD7B2EE7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62BB8B-419D-4D6F-8916-CF970F22AA18}:33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349</Words>
  <Application>Microsoft Office PowerPoint</Application>
  <PresentationFormat>Widescreen</PresentationFormat>
  <Paragraphs>129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UTM Cookies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Bai75.T1Ontapchung</dc:title>
  <dc:creator>Phạm Thanh Hằng (ADAS – GV)</dc:creator>
  <cp:lastModifiedBy>STD</cp:lastModifiedBy>
  <cp:revision>322</cp:revision>
  <dcterms:created xsi:type="dcterms:W3CDTF">2021-06-02T01:34:28Z</dcterms:created>
  <dcterms:modified xsi:type="dcterms:W3CDTF">2025-05-07T02:46:23Z</dcterms:modified>
</cp:coreProperties>
</file>