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05" r:id="rId2"/>
  </p:sldMasterIdLst>
  <p:notesMasterIdLst>
    <p:notesMasterId r:id="rId11"/>
  </p:notesMasterIdLst>
  <p:sldIdLst>
    <p:sldId id="339" r:id="rId3"/>
    <p:sldId id="348" r:id="rId4"/>
    <p:sldId id="256" r:id="rId5"/>
    <p:sldId id="289" r:id="rId6"/>
    <p:sldId id="371" r:id="rId7"/>
    <p:sldId id="311" r:id="rId8"/>
    <p:sldId id="369" r:id="rId9"/>
    <p:sldId id="373" r:id="rId10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7F9FF"/>
    <a:srgbClr val="FF0066"/>
    <a:srgbClr val="658B88"/>
    <a:srgbClr val="DAF9FC"/>
    <a:srgbClr val="CCFFFF"/>
    <a:srgbClr val="FEEADA"/>
    <a:srgbClr val="FDDFC7"/>
    <a:srgbClr val="66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0" autoAdjust="0"/>
    <p:restoredTop sz="93060" autoAdjust="0"/>
  </p:normalViewPr>
  <p:slideViewPr>
    <p:cSldViewPr>
      <p:cViewPr varScale="1">
        <p:scale>
          <a:sx n="67" d="100"/>
          <a:sy n="67" d="100"/>
        </p:scale>
        <p:origin x="768" y="78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82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9232E-DC6A-2212-BA93-EB5C93A9B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79CA48-DAD3-4471-0D87-C41871D72B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36EBA2-FC3A-33BC-8D9A-08132D9B6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DB2F0-A5D3-06AB-BD6C-27D111B615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21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982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982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67BB2-98F0-70AB-C5B9-B93735A76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92B78E-9EEF-0677-CB7E-CB11136F4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8938" y="685800"/>
            <a:ext cx="6080125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09AD2D-3257-5460-0C93-549409E5C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B1BA6-3BB8-2C07-4814-5528D0441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185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82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8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95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95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663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5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4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4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62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769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7110"/>
            <a:ext cx="10337562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896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5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75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1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60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56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46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42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171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6"/>
            <a:ext cx="537147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6"/>
            <a:ext cx="537147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420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3" y="1535117"/>
            <a:ext cx="537359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65" indent="0">
              <a:buNone/>
              <a:defRPr sz="2700" b="1"/>
            </a:lvl2pPr>
            <a:lvl3pPr marL="1218565" indent="0">
              <a:buNone/>
              <a:defRPr sz="2400" b="1"/>
            </a:lvl3pPr>
            <a:lvl4pPr marL="1827530" indent="0">
              <a:buNone/>
              <a:defRPr sz="2100" b="1"/>
            </a:lvl4pPr>
            <a:lvl5pPr marL="2437130" indent="0">
              <a:buNone/>
              <a:defRPr sz="2100" b="1"/>
            </a:lvl5pPr>
            <a:lvl6pPr marL="3046095" indent="0">
              <a:buNone/>
              <a:defRPr sz="2100" b="1"/>
            </a:lvl6pPr>
            <a:lvl7pPr marL="3655695" indent="0">
              <a:buNone/>
              <a:defRPr sz="2100" b="1"/>
            </a:lvl7pPr>
            <a:lvl8pPr marL="4264660" indent="0">
              <a:buNone/>
              <a:defRPr sz="2100" b="1"/>
            </a:lvl8pPr>
            <a:lvl9pPr marL="4874260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3" y="2174875"/>
            <a:ext cx="537359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214" y="1535117"/>
            <a:ext cx="5375701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65" indent="0">
              <a:buNone/>
              <a:defRPr sz="2700" b="1"/>
            </a:lvl2pPr>
            <a:lvl3pPr marL="1218565" indent="0">
              <a:buNone/>
              <a:defRPr sz="2400" b="1"/>
            </a:lvl3pPr>
            <a:lvl4pPr marL="1827530" indent="0">
              <a:buNone/>
              <a:defRPr sz="2100" b="1"/>
            </a:lvl4pPr>
            <a:lvl5pPr marL="2437130" indent="0">
              <a:buNone/>
              <a:defRPr sz="2100" b="1"/>
            </a:lvl5pPr>
            <a:lvl6pPr marL="3046095" indent="0">
              <a:buNone/>
              <a:defRPr sz="2100" b="1"/>
            </a:lvl6pPr>
            <a:lvl7pPr marL="3655695" indent="0">
              <a:buNone/>
              <a:defRPr sz="2100" b="1"/>
            </a:lvl7pPr>
            <a:lvl8pPr marL="4264660" indent="0">
              <a:buNone/>
              <a:defRPr sz="2100" b="1"/>
            </a:lvl8pPr>
            <a:lvl9pPr marL="4874260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214" y="2174875"/>
            <a:ext cx="5375701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821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24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758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5" y="273258"/>
            <a:ext cx="4001161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289"/>
            <a:ext cx="6798806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5" y="1435104"/>
            <a:ext cx="4001161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8965" indent="0">
              <a:buNone/>
              <a:defRPr sz="1600"/>
            </a:lvl2pPr>
            <a:lvl3pPr marL="1218565" indent="0">
              <a:buNone/>
              <a:defRPr sz="1300"/>
            </a:lvl3pPr>
            <a:lvl4pPr marL="1827530" indent="0">
              <a:buNone/>
              <a:defRPr sz="1200"/>
            </a:lvl4pPr>
            <a:lvl5pPr marL="2437130" indent="0">
              <a:buNone/>
              <a:defRPr sz="1200"/>
            </a:lvl5pPr>
            <a:lvl6pPr marL="3046095" indent="0">
              <a:buNone/>
              <a:defRPr sz="1200"/>
            </a:lvl6pPr>
            <a:lvl7pPr marL="3655695" indent="0">
              <a:buNone/>
              <a:defRPr sz="1200"/>
            </a:lvl7pPr>
            <a:lvl8pPr marL="4264660" indent="0">
              <a:buNone/>
              <a:defRPr sz="1200"/>
            </a:lvl8pPr>
            <a:lvl9pPr marL="487426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97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810"/>
            <a:ext cx="7297103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8965" indent="0">
              <a:buNone/>
              <a:defRPr sz="3700"/>
            </a:lvl2pPr>
            <a:lvl3pPr marL="1218565" indent="0">
              <a:buNone/>
              <a:defRPr sz="3200"/>
            </a:lvl3pPr>
            <a:lvl4pPr marL="1827530" indent="0">
              <a:buNone/>
              <a:defRPr sz="2700"/>
            </a:lvl4pPr>
            <a:lvl5pPr marL="2437130" indent="0">
              <a:buNone/>
              <a:defRPr sz="2700"/>
            </a:lvl5pPr>
            <a:lvl6pPr marL="3046095" indent="0">
              <a:buNone/>
              <a:defRPr sz="2700"/>
            </a:lvl6pPr>
            <a:lvl7pPr marL="3655695" indent="0">
              <a:buNone/>
              <a:defRPr sz="2700"/>
            </a:lvl7pPr>
            <a:lvl8pPr marL="4264660" indent="0">
              <a:buNone/>
              <a:defRPr sz="2700"/>
            </a:lvl8pPr>
            <a:lvl9pPr marL="4874260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575"/>
            <a:ext cx="7297103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8965" indent="0">
              <a:buNone/>
              <a:defRPr sz="1600"/>
            </a:lvl2pPr>
            <a:lvl3pPr marL="1218565" indent="0">
              <a:buNone/>
              <a:defRPr sz="1300"/>
            </a:lvl3pPr>
            <a:lvl4pPr marL="1827530" indent="0">
              <a:buNone/>
              <a:defRPr sz="1200"/>
            </a:lvl4pPr>
            <a:lvl5pPr marL="2437130" indent="0">
              <a:buNone/>
              <a:defRPr sz="1200"/>
            </a:lvl5pPr>
            <a:lvl6pPr marL="3046095" indent="0">
              <a:buNone/>
              <a:defRPr sz="1200"/>
            </a:lvl6pPr>
            <a:lvl7pPr marL="3655695" indent="0">
              <a:buNone/>
              <a:defRPr sz="1200"/>
            </a:lvl7pPr>
            <a:lvl8pPr marL="4264660" indent="0">
              <a:buNone/>
              <a:defRPr sz="1200"/>
            </a:lvl8pPr>
            <a:lvl9pPr marL="487426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540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7306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849"/>
            <a:ext cx="273641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849"/>
            <a:ext cx="800654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57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704" y="1600206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52" y="1600206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3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3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74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74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121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107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121" y="1435103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31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31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31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6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407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7" y="6356407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407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9"/>
            <a:ext cx="10945654" cy="1143000"/>
          </a:xfrm>
          <a:prstGeom prst="rect">
            <a:avLst/>
          </a:prstGeom>
        </p:spPr>
        <p:txBody>
          <a:bodyPr vert="horz" lIns="121861" tIns="60930" rIns="121861" bIns="6093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6"/>
            <a:ext cx="10945654" cy="4525963"/>
          </a:xfrm>
          <a:prstGeom prst="rect">
            <a:avLst/>
          </a:prstGeom>
        </p:spPr>
        <p:txBody>
          <a:bodyPr vert="horz" lIns="121861" tIns="60930" rIns="121861" bIns="609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561"/>
            <a:ext cx="2837762" cy="365125"/>
          </a:xfrm>
          <a:prstGeom prst="rect">
            <a:avLst/>
          </a:prstGeom>
        </p:spPr>
        <p:txBody>
          <a:bodyPr vert="horz" lIns="121861" tIns="60930" rIns="121861" bIns="6093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fld id="{ED55D476-3CDB-4DE8-903C-D17940A7EFC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65"/>
              <a:t>9/21/2025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561"/>
            <a:ext cx="3851249" cy="365125"/>
          </a:xfrm>
          <a:prstGeom prst="rect">
            <a:avLst/>
          </a:prstGeom>
        </p:spPr>
        <p:txBody>
          <a:bodyPr vert="horz" lIns="121861" tIns="60930" rIns="121861" bIns="6093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561"/>
            <a:ext cx="2837762" cy="365125"/>
          </a:xfrm>
          <a:prstGeom prst="rect">
            <a:avLst/>
          </a:prstGeom>
        </p:spPr>
        <p:txBody>
          <a:bodyPr vert="horz" lIns="121861" tIns="60930" rIns="121861" bIns="6093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565"/>
            <a:fld id="{02F5C494-FC0E-4972-8EB9-D857A7A0DC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565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20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9965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365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33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93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0895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0495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946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906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65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565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53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13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095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695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466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426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1" y="219367"/>
            <a:ext cx="12161838" cy="3487337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endParaRPr lang="en-US" sz="2700"/>
          </a:p>
        </p:txBody>
      </p:sp>
      <p:sp>
        <p:nvSpPr>
          <p:cNvPr id="7" name="Rectangle 6"/>
          <p:cNvSpPr/>
          <p:nvPr/>
        </p:nvSpPr>
        <p:spPr>
          <a:xfrm>
            <a:off x="1" y="56"/>
            <a:ext cx="12161838" cy="3397995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rtlCol="0" anchor="ctr"/>
          <a:lstStyle/>
          <a:p>
            <a:pPr algn="ctr"/>
            <a:r>
              <a:rPr lang="en-US" sz="153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r>
              <a:rPr lang="en-US" sz="153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3</a:t>
            </a:r>
            <a:endParaRPr lang="en-US" sz="27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20" y="4147090"/>
            <a:ext cx="12268200" cy="248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378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55" name="Text Box 87"/>
          <p:cNvSpPr txBox="1">
            <a:spLocks noChangeArrowheads="1"/>
          </p:cNvSpPr>
          <p:nvPr/>
        </p:nvSpPr>
        <p:spPr bwMode="auto">
          <a:xfrm>
            <a:off x="823119" y="655656"/>
            <a:ext cx="10533026" cy="5539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21858" tIns="60929" rIns="121858" bIns="60929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8484" name="Text Box 116"/>
          <p:cNvSpPr txBox="1">
            <a:spLocks noChangeArrowheads="1"/>
          </p:cNvSpPr>
          <p:nvPr/>
        </p:nvSpPr>
        <p:spPr bwMode="auto">
          <a:xfrm>
            <a:off x="424694" y="3146866"/>
            <a:ext cx="1160426" cy="55393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21858" tIns="60929" rIns="121858" bIns="60929">
            <a:spAutoFit/>
          </a:bodyPr>
          <a:lstStyle/>
          <a:p>
            <a:pPr algn="ctr" defTabSz="1218565">
              <a:spcBef>
                <a:spcPct val="50000"/>
              </a:spcBef>
            </a:pPr>
            <a:endParaRPr lang="en-US" sz="2800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58496" name="Text Box 128"/>
          <p:cNvSpPr txBox="1">
            <a:spLocks noChangeArrowheads="1"/>
          </p:cNvSpPr>
          <p:nvPr/>
        </p:nvSpPr>
        <p:spPr bwMode="auto">
          <a:xfrm>
            <a:off x="832322" y="1513951"/>
            <a:ext cx="10533026" cy="5539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21858" tIns="60929" rIns="121858" bIns="60929">
            <a:spAutoFit/>
          </a:bodyPr>
          <a:lstStyle/>
          <a:p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tìm một số hạng, ta lấy số tổng trừ  đi số hạng kia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28"/>
          <p:cNvSpPr txBox="1">
            <a:spLocks noChangeArrowheads="1"/>
          </p:cNvSpPr>
          <p:nvPr/>
        </p:nvSpPr>
        <p:spPr bwMode="auto">
          <a:xfrm>
            <a:off x="863296" y="2654455"/>
            <a:ext cx="10533026" cy="9848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21858" tIns="60929" rIns="121858" bIns="60929">
            <a:spAutoFit/>
          </a:bodyPr>
          <a:lstStyle/>
          <a:p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tìm số hạng chưa biết trong phép tính sau:</a:t>
            </a:r>
          </a:p>
          <a:p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50 + ? = 60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28"/>
          <p:cNvSpPr txBox="1">
            <a:spLocks noChangeArrowheads="1"/>
          </p:cNvSpPr>
          <p:nvPr/>
        </p:nvSpPr>
        <p:spPr bwMode="auto">
          <a:xfrm>
            <a:off x="828956" y="3962400"/>
            <a:ext cx="10533026" cy="5539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21858" tIns="60929" rIns="121858" bIns="60929">
            <a:spAutoFit/>
          </a:bodyPr>
          <a:lstStyle/>
          <a:p>
            <a:pPr algn="ctr"/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 án: 50 + 10 = 60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55" grpId="0" animBg="1"/>
      <p:bldP spid="58496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2161838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0" y="937094"/>
            <a:ext cx="12161838" cy="2491955"/>
            <a:chOff x="708819" y="937038"/>
            <a:chExt cx="10744200" cy="2972955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1"/>
              <a:ext cx="10744200" cy="2690792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49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9768683" y="942536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9767547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9830938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177165" y="937038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2176029" y="1423252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5"/>
            <p:cNvSpPr/>
            <p:nvPr/>
          </p:nvSpPr>
          <p:spPr>
            <a:xfrm>
              <a:off x="2239420" y="1066800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19" y="3429048"/>
            <a:ext cx="12039600" cy="3429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07299" y="2046926"/>
            <a:ext cx="109438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28219" y="1460817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2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/>
          <p:cNvSpPr txBox="1"/>
          <p:nvPr/>
        </p:nvSpPr>
        <p:spPr>
          <a:xfrm>
            <a:off x="4448564" y="4361833"/>
            <a:ext cx="54863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373566" y="153768"/>
            <a:ext cx="822960" cy="80684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156842" y="264805"/>
            <a:ext cx="4543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>
                <a:latin typeface="Times New Roman"/>
                <a:ea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</a:rPr>
              <a:t>Số</a:t>
            </a:r>
            <a:r>
              <a:rPr lang="en-US" sz="3200" b="1" dirty="0">
                <a:latin typeface="Times New Roman"/>
                <a:ea typeface="Times New Roman"/>
              </a:rPr>
              <a:t> ?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18247" y="1258999"/>
            <a:ext cx="53157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- 25 = 56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56719" y="3082682"/>
            <a:ext cx="914400" cy="799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08450" y="3026116"/>
            <a:ext cx="22461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- 35 = 47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037611" y="4494206"/>
            <a:ext cx="83350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099719" y="4448459"/>
            <a:ext cx="22461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- 18 = 82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956719" y="1350486"/>
            <a:ext cx="932656" cy="799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2849929" y="1258999"/>
            <a:ext cx="1127980" cy="9253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81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751075" y="2972384"/>
            <a:ext cx="1226833" cy="9093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82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751076" y="4361834"/>
            <a:ext cx="1226832" cy="9093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46887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6" grpId="0"/>
      <p:bldP spid="33" grpId="0" animBg="1"/>
      <p:bldP spid="34" grpId="0"/>
      <p:bldP spid="35" grpId="0" animBg="1"/>
      <p:bldP spid="36" grpId="0"/>
      <p:bldP spid="51" grpId="0" animBg="1"/>
      <p:bldP spid="7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DDB13-B8D5-34A6-3BD6-4A3871A59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>
            <a:extLst>
              <a:ext uri="{FF2B5EF4-FFF2-40B4-BE49-F238E27FC236}">
                <a16:creationId xmlns:a16="http://schemas.microsoft.com/office/drawing/2014/main" id="{A6F38AA6-972B-7E0C-3004-D8BA39CA8FB4}"/>
              </a:ext>
            </a:extLst>
          </p:cNvPr>
          <p:cNvSpPr txBox="1"/>
          <p:nvPr/>
        </p:nvSpPr>
        <p:spPr>
          <a:xfrm>
            <a:off x="4448564" y="4361833"/>
            <a:ext cx="54863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F47272C-0A55-DB11-2204-E7AC529BFC37}"/>
              </a:ext>
            </a:extLst>
          </p:cNvPr>
          <p:cNvSpPr/>
          <p:nvPr/>
        </p:nvSpPr>
        <p:spPr>
          <a:xfrm>
            <a:off x="373566" y="153768"/>
            <a:ext cx="822960" cy="80684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FC70A90-0412-A81B-A907-F9E0D0B4BBF7}"/>
              </a:ext>
            </a:extLst>
          </p:cNvPr>
          <p:cNvSpPr txBox="1"/>
          <p:nvPr/>
        </p:nvSpPr>
        <p:spPr>
          <a:xfrm>
            <a:off x="1156842" y="264805"/>
            <a:ext cx="45430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>
                <a:latin typeface="Times New Roman"/>
                <a:ea typeface="Times New Roman"/>
              </a:rPr>
              <a:t> </a:t>
            </a:r>
            <a:r>
              <a:rPr lang="en-US" sz="3200" b="1" dirty="0" err="1">
                <a:latin typeface="Times New Roman"/>
                <a:ea typeface="Times New Roman"/>
              </a:rPr>
              <a:t>Số</a:t>
            </a:r>
            <a:r>
              <a:rPr lang="en-US" sz="3200" b="1" dirty="0">
                <a:latin typeface="Times New Roman"/>
                <a:ea typeface="Times New Roman"/>
              </a:rPr>
              <a:t> ?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098BEC-F85E-B50B-C8A8-DE17189A4A54}"/>
              </a:ext>
            </a:extLst>
          </p:cNvPr>
          <p:cNvSpPr/>
          <p:nvPr/>
        </p:nvSpPr>
        <p:spPr>
          <a:xfrm>
            <a:off x="3118247" y="1258999"/>
            <a:ext cx="53157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72 -    ?      = 28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2C1E4A-605E-BD63-F786-B39A92B52404}"/>
              </a:ext>
            </a:extLst>
          </p:cNvPr>
          <p:cNvSpPr/>
          <p:nvPr/>
        </p:nvSpPr>
        <p:spPr>
          <a:xfrm>
            <a:off x="4027488" y="2958669"/>
            <a:ext cx="40799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45 -       ?    = 10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B2960B-3CD2-C10C-81AF-5AE4D90CD653}"/>
              </a:ext>
            </a:extLst>
          </p:cNvPr>
          <p:cNvSpPr/>
          <p:nvPr/>
        </p:nvSpPr>
        <p:spPr>
          <a:xfrm>
            <a:off x="4023519" y="4448459"/>
            <a:ext cx="429722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100 -     ?     = 64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4C61FD-2395-1144-2159-78460F238214}"/>
              </a:ext>
            </a:extLst>
          </p:cNvPr>
          <p:cNvSpPr/>
          <p:nvPr/>
        </p:nvSpPr>
        <p:spPr>
          <a:xfrm>
            <a:off x="5455004" y="1217094"/>
            <a:ext cx="1228328" cy="10379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86FECFF-5891-9A0E-977A-AAED97665FDE}"/>
              </a:ext>
            </a:extLst>
          </p:cNvPr>
          <p:cNvSpPr/>
          <p:nvPr/>
        </p:nvSpPr>
        <p:spPr>
          <a:xfrm>
            <a:off x="5548509" y="2821287"/>
            <a:ext cx="1226833" cy="11291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374A96B-8A94-E5AB-9877-159664E4002A}"/>
              </a:ext>
            </a:extLst>
          </p:cNvPr>
          <p:cNvSpPr/>
          <p:nvPr/>
        </p:nvSpPr>
        <p:spPr>
          <a:xfrm>
            <a:off x="5562004" y="4493436"/>
            <a:ext cx="1226832" cy="9093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27699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6" grpId="0"/>
      <p:bldP spid="34" grpId="0"/>
      <p:bldP spid="36" grpId="0"/>
      <p:bldP spid="7" grpId="0" animBg="1"/>
      <p:bldP spid="52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46869" y="18890"/>
            <a:ext cx="11468100" cy="4991420"/>
            <a:chOff x="223100" y="362337"/>
            <a:chExt cx="11107692" cy="4692971"/>
          </a:xfrm>
        </p:grpSpPr>
        <p:sp>
          <p:nvSpPr>
            <p:cNvPr id="2" name="Oval 1"/>
            <p:cNvSpPr/>
            <p:nvPr/>
          </p:nvSpPr>
          <p:spPr>
            <a:xfrm>
              <a:off x="223100" y="362337"/>
              <a:ext cx="797097" cy="765423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ln w="57150" cmpd="sng">
                    <a:solidFill>
                      <a:prstClr val="white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74402" y="457200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74402" y="4389748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41951" y="457200"/>
              <a:ext cx="10156390" cy="19966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  <a:p>
              <a:pPr marL="514350" indent="-514350">
                <a:buAutoNum type="alphaLcPeriod"/>
              </a:pP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  <a:p>
              <a:pPr marL="514350" indent="-514350">
                <a:buAutoNum type="alphaLcPeriod"/>
              </a:pPr>
              <a:endParaRPr lang="en-US" sz="32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648000" y="1083758"/>
            <a:ext cx="10896340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Times New Roman"/>
                <a:ea typeface="Calibri"/>
                <a:cs typeface="Times New Roman"/>
              </a:rPr>
              <a:t>     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effectLst/>
              <a:latin typeface="Times New Roman"/>
              <a:ea typeface="Calibri"/>
              <a:cs typeface="Times New Roman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998133"/>
              </p:ext>
            </p:extLst>
          </p:nvPr>
        </p:nvGraphicFramePr>
        <p:xfrm>
          <a:off x="1150778" y="1434237"/>
          <a:ext cx="9911072" cy="2756763"/>
        </p:xfrm>
        <a:graphic>
          <a:graphicData uri="http://schemas.openxmlformats.org/drawingml/2006/table">
            <a:tbl>
              <a:tblPr firstRow="1" firstCol="1" bandRow="1"/>
              <a:tblGrid>
                <a:gridCol w="2966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8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6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7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12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05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75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 bị trừ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72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36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 trừ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2800" b="1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18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6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Hiệu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en-US" sz="28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47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19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41</a:t>
                      </a:r>
                      <a:endParaRPr lang="en-US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857892" y="1473254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71</a:t>
            </a:r>
            <a:endParaRPr lang="en-US" sz="2800" b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19588" y="2514600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17</a:t>
            </a:r>
            <a:endParaRPr lang="en-US" sz="2800" b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412167" y="1523020"/>
            <a:ext cx="1172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100</a:t>
            </a:r>
            <a:endParaRPr lang="en-US" sz="2800" b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86CDC0-FAB0-0A9D-C090-B15FE6181F4B}"/>
              </a:ext>
            </a:extLst>
          </p:cNvPr>
          <p:cNvSpPr/>
          <p:nvPr/>
        </p:nvSpPr>
        <p:spPr>
          <a:xfrm>
            <a:off x="4404519" y="3539770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54</a:t>
            </a:r>
            <a:endParaRPr lang="en-US" sz="2800" b="1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CAD8BE-7300-A462-E7DC-A4A0F0D8608D}"/>
              </a:ext>
            </a:extLst>
          </p:cNvPr>
          <p:cNvSpPr/>
          <p:nvPr/>
        </p:nvSpPr>
        <p:spPr>
          <a:xfrm>
            <a:off x="9789621" y="2636229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   59</a:t>
            </a:r>
            <a:endParaRPr lang="en-US" sz="2800" b="1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37543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9" grpId="0"/>
      <p:bldP spid="23" grpId="0"/>
      <p:bldP spid="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27819" y="61196"/>
            <a:ext cx="11468100" cy="4991420"/>
            <a:chOff x="223100" y="362337"/>
            <a:chExt cx="11107692" cy="4692971"/>
          </a:xfrm>
        </p:grpSpPr>
        <p:sp>
          <p:nvSpPr>
            <p:cNvPr id="2" name="Oval 1"/>
            <p:cNvSpPr/>
            <p:nvPr/>
          </p:nvSpPr>
          <p:spPr>
            <a:xfrm>
              <a:off x="223100" y="362337"/>
              <a:ext cx="797097" cy="765423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ln w="57150" cmpd="sng">
                    <a:solidFill>
                      <a:prstClr val="white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74402" y="457200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74402" y="4389748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41952" y="362337"/>
              <a:ext cx="10156390" cy="897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môt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bi. Sau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Việt 20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bi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15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bi.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viên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bi?</a:t>
              </a:r>
              <a:endPara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648000" y="1083758"/>
            <a:ext cx="10896340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    </a:t>
            </a:r>
            <a:endParaRPr lang="en-US" sz="3200" b="1" dirty="0">
              <a:solidFill>
                <a:srgbClr val="F79646">
                  <a:lumMod val="75000"/>
                </a:srgbClr>
              </a:solidFill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05" y="1726338"/>
            <a:ext cx="5568348" cy="4810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78513" y="1548403"/>
            <a:ext cx="22733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96753" y="2286000"/>
            <a:ext cx="39869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62612" y="3124200"/>
            <a:ext cx="3478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20 + 15 = 35 (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bi)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29513" y="3951552"/>
            <a:ext cx="2919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35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bi</a:t>
            </a:r>
          </a:p>
        </p:txBody>
      </p:sp>
    </p:spTree>
    <p:extLst>
      <p:ext uri="{BB962C8B-B14F-4D97-AF65-F5344CB8AC3E}">
        <p14:creationId xmlns:p14="http://schemas.microsoft.com/office/powerpoint/2010/main" val="2599979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E7B00-4F40-2DB6-DF7F-9178470F6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8F0F248-D260-DF13-8122-525FF81A059B}"/>
              </a:ext>
            </a:extLst>
          </p:cNvPr>
          <p:cNvGrpSpPr/>
          <p:nvPr/>
        </p:nvGrpSpPr>
        <p:grpSpPr>
          <a:xfrm>
            <a:off x="346869" y="-33338"/>
            <a:ext cx="11468100" cy="4991420"/>
            <a:chOff x="223100" y="362337"/>
            <a:chExt cx="11107692" cy="469297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790B0732-C21C-D7AB-88D8-2B670773D62B}"/>
                </a:ext>
              </a:extLst>
            </p:cNvPr>
            <p:cNvSpPr/>
            <p:nvPr/>
          </p:nvSpPr>
          <p:spPr>
            <a:xfrm>
              <a:off x="223100" y="362337"/>
              <a:ext cx="797097" cy="765423"/>
            </a:xfrm>
            <a:prstGeom prst="ellips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>
                  <a:ln w="57150" cmpd="sng">
                    <a:solidFill>
                      <a:prstClr val="white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CA3EAFC-5C55-B8CB-8ACE-6A4298B62C89}"/>
                </a:ext>
              </a:extLst>
            </p:cNvPr>
            <p:cNvSpPr txBox="1"/>
            <p:nvPr/>
          </p:nvSpPr>
          <p:spPr>
            <a:xfrm>
              <a:off x="1174402" y="457200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7670F9-9664-91CF-D22E-7E961D59B9D0}"/>
                </a:ext>
              </a:extLst>
            </p:cNvPr>
            <p:cNvSpPr txBox="1"/>
            <p:nvPr/>
          </p:nvSpPr>
          <p:spPr>
            <a:xfrm>
              <a:off x="1174402" y="4389748"/>
              <a:ext cx="10156390" cy="665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B9434A0-AF5E-E99D-739E-0AD4CF55BA53}"/>
                </a:ext>
              </a:extLst>
            </p:cNvPr>
            <p:cNvSpPr txBox="1"/>
            <p:nvPr/>
          </p:nvSpPr>
          <p:spPr>
            <a:xfrm>
              <a:off x="1174402" y="673227"/>
              <a:ext cx="10156390" cy="1302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Trong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thúng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70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trứng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 Sau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khi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mẹ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trứng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trứng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15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mẹ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trứng</a:t>
              </a:r>
              <a:r>
                <a:rPr lang="en-US" sz="2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74FA6F8-5F52-AE00-190A-3DB94C3AC2BD}"/>
              </a:ext>
            </a:extLst>
          </p:cNvPr>
          <p:cNvSpPr/>
          <p:nvPr/>
        </p:nvSpPr>
        <p:spPr>
          <a:xfrm>
            <a:off x="648000" y="1083758"/>
            <a:ext cx="10896340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    </a:t>
            </a:r>
            <a:endParaRPr lang="en-US" sz="3200" b="1" dirty="0">
              <a:solidFill>
                <a:srgbClr val="F79646">
                  <a:lumMod val="75000"/>
                </a:srgbClr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D25B2D-4757-18EE-4060-FCEE617C1120}"/>
              </a:ext>
            </a:extLst>
          </p:cNvPr>
          <p:cNvSpPr/>
          <p:nvPr/>
        </p:nvSpPr>
        <p:spPr>
          <a:xfrm>
            <a:off x="4293068" y="2065534"/>
            <a:ext cx="22733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61E9CA-DD5C-B7E4-5640-D3B68DE7494A}"/>
              </a:ext>
            </a:extLst>
          </p:cNvPr>
          <p:cNvSpPr/>
          <p:nvPr/>
        </p:nvSpPr>
        <p:spPr>
          <a:xfrm>
            <a:off x="3718719" y="2774366"/>
            <a:ext cx="49439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F8BFE4-4697-4372-1FF4-7C4CC3F010E0}"/>
              </a:ext>
            </a:extLst>
          </p:cNvPr>
          <p:cNvSpPr/>
          <p:nvPr/>
        </p:nvSpPr>
        <p:spPr>
          <a:xfrm>
            <a:off x="4717390" y="3505276"/>
            <a:ext cx="2946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70 - 15 = 55 (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88E428-6B13-3A0A-5D79-11DC44B0BEF2}"/>
              </a:ext>
            </a:extLst>
          </p:cNvPr>
          <p:cNvSpPr/>
          <p:nvPr/>
        </p:nvSpPr>
        <p:spPr>
          <a:xfrm>
            <a:off x="4954634" y="4123202"/>
            <a:ext cx="2472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55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776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2855</TotalTime>
  <Words>291</Words>
  <Application>Microsoft Office PowerPoint</Application>
  <PresentationFormat>Custom</PresentationFormat>
  <Paragraphs>72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Administrator</cp:lastModifiedBy>
  <cp:revision>248</cp:revision>
  <dcterms:created xsi:type="dcterms:W3CDTF">2021-05-23T10:25:42Z</dcterms:created>
  <dcterms:modified xsi:type="dcterms:W3CDTF">2025-09-21T14:42:20Z</dcterms:modified>
</cp:coreProperties>
</file>