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27" r:id="rId2"/>
  </p:sldMasterIdLst>
  <p:notesMasterIdLst>
    <p:notesMasterId r:id="rId13"/>
  </p:notesMasterIdLst>
  <p:sldIdLst>
    <p:sldId id="257" r:id="rId3"/>
    <p:sldId id="303" r:id="rId4"/>
    <p:sldId id="304" r:id="rId5"/>
    <p:sldId id="305" r:id="rId6"/>
    <p:sldId id="311" r:id="rId7"/>
    <p:sldId id="295" r:id="rId8"/>
    <p:sldId id="362" r:id="rId9"/>
    <p:sldId id="361" r:id="rId10"/>
    <p:sldId id="299" r:id="rId11"/>
    <p:sldId id="358" r:id="rId12"/>
  </p:sldIdLst>
  <p:sldSz cx="12192000" cy="6858000"/>
  <p:notesSz cx="6858000" cy="9144000"/>
  <p:custDataLst>
    <p:tags r:id="rId14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07235"/>
    <a:srgbClr val="BFF88C"/>
    <a:srgbClr val="FDDEEB"/>
    <a:srgbClr val="FFFAC2"/>
    <a:srgbClr val="D34CD6"/>
    <a:srgbClr val="FCDFDC"/>
    <a:srgbClr val="FFFBCD"/>
    <a:srgbClr val="FFF789"/>
    <a:srgbClr val="EB54E9"/>
    <a:srgbClr val="D8F3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3015" autoAdjust="0"/>
    <p:restoredTop sz="94249" autoAdjust="0"/>
  </p:normalViewPr>
  <p:slideViewPr>
    <p:cSldViewPr snapToGrid="0">
      <p:cViewPr varScale="1">
        <p:scale>
          <a:sx n="66" d="100"/>
          <a:sy n="66" d="100"/>
        </p:scale>
        <p:origin x="66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presProps" Target="presProp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23/09/2025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09289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93379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41593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205975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5160762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206967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64533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980055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08049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3716000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13716000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13716000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13716000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2638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1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08077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9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8924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9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64616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9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93561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9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66926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029054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683785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12340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776647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483505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0684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1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545567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9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747347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35507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397097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815634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828763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userDrawn="1">
  <p:cSld name="23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0" y="20643"/>
            <a:ext cx="12184879" cy="6816715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687399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userDrawn="1">
  <p:cSld name="29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549430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userDrawn="1">
  <p:cSld name="23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8790649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userDrawn="1">
  <p:cSld name="22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118350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EBD93E1-4C1A-47C6-8612-C96E89CB0C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9/23/2025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0F8C21C-1434-4EC2-B07D-184E9A9CE5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052029-953D-49BF-A27A-B628F77C3E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365875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3532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7423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6841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6450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903639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4449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66443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0281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5212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407885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9495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41462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61633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3839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508754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850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99928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88442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5933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8456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58883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9372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33490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41189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8879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00843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86124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.xml"/><Relationship Id="rId61" Type="http://schemas.openxmlformats.org/officeDocument/2006/relationships/theme" Target="../theme/theme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slideLayout" Target="../slideLayouts/slideLayout78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63.xml"/><Relationship Id="rId21" Type="http://schemas.openxmlformats.org/officeDocument/2006/relationships/slideLayout" Target="../slideLayouts/slideLayout81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5" Type="http://schemas.openxmlformats.org/officeDocument/2006/relationships/slideLayout" Target="../slideLayouts/slideLayout85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20" Type="http://schemas.openxmlformats.org/officeDocument/2006/relationships/slideLayout" Target="../slideLayouts/slideLayout80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24" Type="http://schemas.openxmlformats.org/officeDocument/2006/relationships/slideLayout" Target="../slideLayouts/slideLayout84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23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70.xml"/><Relationship Id="rId19" Type="http://schemas.openxmlformats.org/officeDocument/2006/relationships/slideLayout" Target="../slideLayouts/slideLayout79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Relationship Id="rId22" Type="http://schemas.openxmlformats.org/officeDocument/2006/relationships/slideLayout" Target="../slideLayouts/slideLayout8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17" r:id="rId2"/>
    <p:sldLayoutId id="2147483650" r:id="rId3"/>
    <p:sldLayoutId id="2147483660" r:id="rId4"/>
    <p:sldLayoutId id="2147483661" r:id="rId5"/>
    <p:sldLayoutId id="2147483691" r:id="rId6"/>
    <p:sldLayoutId id="2147483674" r:id="rId7"/>
    <p:sldLayoutId id="2147483726" r:id="rId8"/>
    <p:sldLayoutId id="2147483725" r:id="rId9"/>
    <p:sldLayoutId id="2147483724" r:id="rId10"/>
    <p:sldLayoutId id="2147483715" r:id="rId11"/>
    <p:sldLayoutId id="2147483714" r:id="rId12"/>
    <p:sldLayoutId id="2147483713" r:id="rId13"/>
    <p:sldLayoutId id="2147483712" r:id="rId14"/>
    <p:sldLayoutId id="2147483711" r:id="rId15"/>
    <p:sldLayoutId id="2147483710" r:id="rId16"/>
    <p:sldLayoutId id="2147483699" r:id="rId17"/>
    <p:sldLayoutId id="2147483695" r:id="rId18"/>
    <p:sldLayoutId id="2147483662" r:id="rId19"/>
    <p:sldLayoutId id="2147483663" r:id="rId20"/>
    <p:sldLayoutId id="2147483664" r:id="rId21"/>
    <p:sldLayoutId id="2147483665" r:id="rId22"/>
    <p:sldLayoutId id="2147483675" r:id="rId23"/>
    <p:sldLayoutId id="2147483676" r:id="rId24"/>
    <p:sldLayoutId id="2147483677" r:id="rId25"/>
    <p:sldLayoutId id="2147483678" r:id="rId26"/>
    <p:sldLayoutId id="2147483679" r:id="rId27"/>
    <p:sldLayoutId id="2147483680" r:id="rId28"/>
    <p:sldLayoutId id="2147483681" r:id="rId29"/>
    <p:sldLayoutId id="2147483682" r:id="rId30"/>
    <p:sldLayoutId id="2147483683" r:id="rId31"/>
    <p:sldLayoutId id="2147483684" r:id="rId32"/>
    <p:sldLayoutId id="2147483685" r:id="rId33"/>
    <p:sldLayoutId id="2147483686" r:id="rId34"/>
    <p:sldLayoutId id="2147483687" r:id="rId35"/>
    <p:sldLayoutId id="2147483688" r:id="rId36"/>
    <p:sldLayoutId id="2147483689" r:id="rId37"/>
    <p:sldLayoutId id="2147483690" r:id="rId38"/>
    <p:sldLayoutId id="2147483692" r:id="rId39"/>
    <p:sldLayoutId id="2147483723" r:id="rId40"/>
    <p:sldLayoutId id="2147483722" r:id="rId41"/>
    <p:sldLayoutId id="2147483720" r:id="rId42"/>
    <p:sldLayoutId id="2147483718" r:id="rId43"/>
    <p:sldLayoutId id="2147483708" r:id="rId44"/>
    <p:sldLayoutId id="2147483705" r:id="rId45"/>
    <p:sldLayoutId id="2147483702" r:id="rId46"/>
    <p:sldLayoutId id="2147483700" r:id="rId47"/>
    <p:sldLayoutId id="2147483698" r:id="rId48"/>
    <p:sldLayoutId id="2147483696" r:id="rId49"/>
    <p:sldLayoutId id="2147483693" r:id="rId50"/>
    <p:sldLayoutId id="2147483719" r:id="rId51"/>
    <p:sldLayoutId id="2147483707" r:id="rId52"/>
    <p:sldLayoutId id="2147483706" r:id="rId53"/>
    <p:sldLayoutId id="2147483704" r:id="rId54"/>
    <p:sldLayoutId id="2147483703" r:id="rId55"/>
    <p:sldLayoutId id="2147483701" r:id="rId56"/>
    <p:sldLayoutId id="2147483721" r:id="rId57"/>
    <p:sldLayoutId id="2147483709" r:id="rId58"/>
    <p:sldLayoutId id="2147483697" r:id="rId59"/>
    <p:sldLayoutId id="2147483716" r:id="rId6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3712873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  <p:sldLayoutId id="2147483729" r:id="rId2"/>
    <p:sldLayoutId id="2147483730" r:id="rId3"/>
    <p:sldLayoutId id="2147483731" r:id="rId4"/>
    <p:sldLayoutId id="2147483732" r:id="rId5"/>
    <p:sldLayoutId id="2147483733" r:id="rId6"/>
    <p:sldLayoutId id="2147483734" r:id="rId7"/>
    <p:sldLayoutId id="2147483735" r:id="rId8"/>
    <p:sldLayoutId id="2147483736" r:id="rId9"/>
    <p:sldLayoutId id="2147483737" r:id="rId10"/>
    <p:sldLayoutId id="2147483738" r:id="rId11"/>
    <p:sldLayoutId id="2147483739" r:id="rId12"/>
    <p:sldLayoutId id="2147483740" r:id="rId13"/>
    <p:sldLayoutId id="2147483741" r:id="rId14"/>
    <p:sldLayoutId id="2147483742" r:id="rId15"/>
    <p:sldLayoutId id="2147483743" r:id="rId16"/>
    <p:sldLayoutId id="2147483744" r:id="rId17"/>
    <p:sldLayoutId id="2147483745" r:id="rId18"/>
    <p:sldLayoutId id="2147483746" r:id="rId19"/>
    <p:sldLayoutId id="2147483747" r:id="rId20"/>
    <p:sldLayoutId id="2147483748" r:id="rId21"/>
    <p:sldLayoutId id="2147483749" r:id="rId22"/>
    <p:sldLayoutId id="2147483750" r:id="rId23"/>
    <p:sldLayoutId id="2147483751" r:id="rId24"/>
    <p:sldLayoutId id="2147483752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6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0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040808" y="25134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ÔN TẬP VÀ BỔ SUNG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848956" y="1928884"/>
            <a:ext cx="6494086" cy="254018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  <a:ea typeface="+mn-ea"/>
                <a:cs typeface="+mn-cs"/>
              </a:rPr>
              <a:t>BÀI 6  (TIẾT 2)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000" b="1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  <a:ea typeface="+mn-ea"/>
                <a:cs typeface="+mn-cs"/>
              </a:rPr>
              <a:t>BẢNG </a:t>
            </a:r>
            <a:r>
              <a:rPr lang="vi-VN" sz="8000" b="1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latin typeface="#9Slide03 BoosterNextFYBlack" panose="02000A03000000020004" pitchFamily="2" charset="0"/>
              </a:rPr>
              <a:t>CHIA</a:t>
            </a:r>
            <a:r>
              <a:rPr kumimoji="0" lang="vi-VN" sz="8000" b="1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  <a:ea typeface="+mn-ea"/>
                <a:cs typeface="+mn-cs"/>
              </a:rPr>
              <a:t> 4</a:t>
            </a:r>
          </a:p>
        </p:txBody>
      </p:sp>
    </p:spTree>
    <p:extLst>
      <p:ext uri="{BB962C8B-B14F-4D97-AF65-F5344CB8AC3E}">
        <p14:creationId xmlns:p14="http://schemas.microsoft.com/office/powerpoint/2010/main" val="3460137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B8354AF4-049E-4D9F-B1C2-3AB9FF88E64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2426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F034D31-5B28-48B9-BA51-571460AD501B}"/>
              </a:ext>
            </a:extLst>
          </p:cNvPr>
          <p:cNvSpPr/>
          <p:nvPr/>
        </p:nvSpPr>
        <p:spPr>
          <a:xfrm>
            <a:off x="3147054" y="870165"/>
            <a:ext cx="5897891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DẶN DÒ</a:t>
            </a:r>
            <a:endParaRPr kumimoji="0" lang="en-US" sz="8000" b="1" i="0" u="none" strike="noStrike" kern="1200" cap="none" spc="0" normalizeH="0" baseline="0" noProof="0" dirty="0">
              <a:ln w="12700">
                <a:solidFill>
                  <a:srgbClr val="FF0000"/>
                </a:solidFill>
                <a:prstDash val="solid"/>
              </a:ln>
              <a:solidFill>
                <a:srgbClr val="FF0000"/>
              </a:solidFill>
              <a:effectLst>
                <a:outerShdw dist="38100" dir="2640000" algn="bl" rotWithShape="0">
                  <a:srgbClr val="4F81BD"/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EC860C5-FE28-4E1A-9A68-7F073EBFEE14}"/>
              </a:ext>
            </a:extLst>
          </p:cNvPr>
          <p:cNvSpPr txBox="1"/>
          <p:nvPr/>
        </p:nvSpPr>
        <p:spPr>
          <a:xfrm>
            <a:off x="2249565" y="2811968"/>
            <a:ext cx="78171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46F3356-D7F7-4FB8-8DB3-B6448546A703}"/>
              </a:ext>
            </a:extLst>
          </p:cNvPr>
          <p:cNvSpPr txBox="1"/>
          <p:nvPr/>
        </p:nvSpPr>
        <p:spPr>
          <a:xfrm>
            <a:off x="3580654" y="2463604"/>
            <a:ext cx="78171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Ghi nhớ</a:t>
            </a:r>
            <a:r>
              <a:rPr kumimoji="0" lang="vi-VN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 </a:t>
            </a:r>
            <a:r>
              <a:rPr lang="vi-VN" sz="3600" noProof="0" dirty="0">
                <a:solidFill>
                  <a:prstClr val="black"/>
                </a:solidFill>
                <a:latin typeface="Arial"/>
              </a:rPr>
              <a:t>4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3087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314E50C-8877-4FF4-9417-4A6068358B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289"/>
          <a:stretch/>
        </p:blipFill>
        <p:spPr>
          <a:xfrm>
            <a:off x="0" y="0"/>
            <a:ext cx="12192000" cy="6426679"/>
          </a:xfrm>
          <a:prstGeom prst="rect">
            <a:avLst/>
          </a:prstGeom>
        </p:spPr>
      </p:pic>
      <p:sp>
        <p:nvSpPr>
          <p:cNvPr id="4" name="文本框 32">
            <a:extLst>
              <a:ext uri="{FF2B5EF4-FFF2-40B4-BE49-F238E27FC236}">
                <a16:creationId xmlns:a16="http://schemas.microsoft.com/office/drawing/2014/main" id="{ABFD3119-7FB6-4272-AF0C-B2E2E6A29582}"/>
              </a:ext>
            </a:extLst>
          </p:cNvPr>
          <p:cNvSpPr txBox="1"/>
          <p:nvPr/>
        </p:nvSpPr>
        <p:spPr>
          <a:xfrm>
            <a:off x="3133869" y="3049882"/>
            <a:ext cx="5924262" cy="11895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4000">
                <a:latin typeface="汉仪小麦体简" panose="00020600040101010101" pitchFamily="18" charset="-122"/>
                <a:ea typeface="汉仪小麦体简" panose="00020600040101010101" pitchFamily="18" charset="-122"/>
              </a:defRPr>
            </a:lvl1pPr>
          </a:lstStyle>
          <a:p>
            <a:pPr algn="ctr" defTabSz="457200">
              <a:defRPr/>
            </a:pPr>
            <a:r>
              <a:rPr lang="en-US" altLang="zh-CN" sz="6600" b="1" dirty="0">
                <a:ln w="0"/>
                <a:solidFill>
                  <a:srgbClr val="4472C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UTM Avo" panose="02040603050506020204" pitchFamily="18" charset="0"/>
                <a:ea typeface="Microsoft YaHei" panose="020B0503020204020204" charset="-122"/>
                <a:cs typeface="Times New Roman" panose="020206030504050203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3020094462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23F4A3D-2D1E-4829-BDB8-98C0485F57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88"/>
          <a:stretch/>
        </p:blipFill>
        <p:spPr>
          <a:xfrm>
            <a:off x="0" y="0"/>
            <a:ext cx="12192000" cy="641985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D8CFCCED-829F-4793-A9FA-B8E7BC28602E}"/>
              </a:ext>
            </a:extLst>
          </p:cNvPr>
          <p:cNvSpPr/>
          <p:nvPr/>
        </p:nvSpPr>
        <p:spPr>
          <a:xfrm>
            <a:off x="4506751" y="2210771"/>
            <a:ext cx="5798895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TRÒ CHƠI </a:t>
            </a:r>
          </a:p>
          <a:p>
            <a:pPr algn="ctr"/>
            <a:r>
              <a:rPr lang="en-US" sz="4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VÒNG QUAY KÌ DIỆU</a:t>
            </a:r>
            <a:endParaRPr lang="en-US" sz="6600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文本占位符 1">
            <a:extLst>
              <a:ext uri="{FF2B5EF4-FFF2-40B4-BE49-F238E27FC236}">
                <a16:creationId xmlns:a16="http://schemas.microsoft.com/office/drawing/2014/main" id="{1D4D8A0C-1924-4738-A40D-C717DD049076}"/>
              </a:ext>
            </a:extLst>
          </p:cNvPr>
          <p:cNvSpPr txBox="1">
            <a:spLocks/>
          </p:cNvSpPr>
          <p:nvPr/>
        </p:nvSpPr>
        <p:spPr>
          <a:xfrm>
            <a:off x="3431459" y="1041327"/>
            <a:ext cx="7680434" cy="4504067"/>
          </a:xfrm>
          <a:prstGeom prst="rect">
            <a:avLst/>
          </a:prstGeom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buNone/>
            </a:pPr>
            <a:r>
              <a:rPr lang="en-US" altLang="zh-CN" b="1" u="sng" dirty="0" err="1">
                <a:solidFill>
                  <a:srgbClr val="FF0000"/>
                </a:solidFill>
                <a:latin typeface="UTM Avo" panose="02040603050506020204" pitchFamily="18" charset="0"/>
              </a:rPr>
              <a:t>Trò</a:t>
            </a:r>
            <a:r>
              <a:rPr lang="en-US" altLang="zh-CN" b="1" u="sng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altLang="zh-CN" b="1" u="sng" dirty="0" err="1">
                <a:solidFill>
                  <a:srgbClr val="FF0000"/>
                </a:solidFill>
                <a:latin typeface="UTM Avo" panose="02040603050506020204" pitchFamily="18" charset="0"/>
              </a:rPr>
              <a:t>chơi</a:t>
            </a:r>
            <a:r>
              <a:rPr lang="en-US" altLang="zh-CN" b="1" u="sng" dirty="0">
                <a:solidFill>
                  <a:srgbClr val="FF0000"/>
                </a:solidFill>
                <a:latin typeface="UTM Avo" panose="02040603050506020204" pitchFamily="18" charset="0"/>
              </a:rPr>
              <a:t>: CHIẾC NÓN KÌ DIỆU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HS quay 1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vòng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,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kim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chỉ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số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nào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thì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nêu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1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phép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nhân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trong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bảng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nhân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4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tương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ứng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với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số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đó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.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Ví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dụ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: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sau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1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vòng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quay,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kim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chỉ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số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20,       HS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nêu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phép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dirty="0" err="1">
                <a:solidFill>
                  <a:srgbClr val="002060"/>
                </a:solidFill>
                <a:latin typeface="UTM Avo" panose="02040603050506020204" pitchFamily="18" charset="0"/>
              </a:rPr>
              <a:t>nhân</a:t>
            </a: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</a:p>
          <a:p>
            <a:pPr marL="0" indent="0" algn="just">
              <a:buNone/>
            </a:pPr>
            <a:r>
              <a:rPr lang="en-US" dirty="0">
                <a:solidFill>
                  <a:srgbClr val="002060"/>
                </a:solidFill>
                <a:latin typeface="UTM Avo" panose="02040603050506020204" pitchFamily="18" charset="0"/>
              </a:rPr>
              <a:t>            4 x 5 = 20</a:t>
            </a:r>
          </a:p>
          <a:p>
            <a:pPr marL="0" indent="0" algn="just">
              <a:buNone/>
            </a:pP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Nếu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HS quay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vào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ô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mặt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mếu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,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sẽ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mất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lượt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.</a:t>
            </a:r>
          </a:p>
          <a:p>
            <a:pPr marL="0" indent="0" algn="just">
              <a:buNone/>
            </a:pP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Nếu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HS quay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vào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ngôi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sao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may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mắn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sẽ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được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phần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altLang="zh-CN" dirty="0" err="1">
                <a:solidFill>
                  <a:srgbClr val="002060"/>
                </a:solidFill>
                <a:latin typeface="UTM Avo" panose="02040603050506020204" pitchFamily="18" charset="0"/>
              </a:rPr>
              <a:t>thưởng</a:t>
            </a:r>
            <a:r>
              <a:rPr lang="en-US" altLang="zh-CN" dirty="0">
                <a:solidFill>
                  <a:srgbClr val="002060"/>
                </a:solidFill>
                <a:latin typeface="UTM Avo" panose="02040603050506020204" pitchFamily="18" charset="0"/>
              </a:rPr>
              <a:t>.</a:t>
            </a:r>
            <a:endParaRPr lang="zh-CN" altLang="en-US" dirty="0">
              <a:solidFill>
                <a:srgbClr val="002060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547752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D44B055-FEDA-4272-823F-46198EFA6236}"/>
              </a:ext>
            </a:extLst>
          </p:cNvPr>
          <p:cNvSpPr/>
          <p:nvPr/>
        </p:nvSpPr>
        <p:spPr>
          <a:xfrm>
            <a:off x="3884234" y="5445324"/>
            <a:ext cx="4268685" cy="1184062"/>
          </a:xfrm>
          <a:custGeom>
            <a:avLst/>
            <a:gdLst>
              <a:gd name="connsiteX0" fmla="*/ 953855 w 4268685"/>
              <a:gd name="connsiteY0" fmla="*/ 0 h 1726832"/>
              <a:gd name="connsiteX1" fmla="*/ 3314829 w 4268685"/>
              <a:gd name="connsiteY1" fmla="*/ 0 h 1726832"/>
              <a:gd name="connsiteX2" fmla="*/ 3580790 w 4268685"/>
              <a:gd name="connsiteY2" fmla="*/ 1063842 h 1726832"/>
              <a:gd name="connsiteX3" fmla="*/ 4268685 w 4268685"/>
              <a:gd name="connsiteY3" fmla="*/ 1063842 h 1726832"/>
              <a:gd name="connsiteX4" fmla="*/ 4268685 w 4268685"/>
              <a:gd name="connsiteY4" fmla="*/ 1726832 h 1726832"/>
              <a:gd name="connsiteX5" fmla="*/ 0 w 4268685"/>
              <a:gd name="connsiteY5" fmla="*/ 1726832 h 1726832"/>
              <a:gd name="connsiteX6" fmla="*/ 0 w 4268685"/>
              <a:gd name="connsiteY6" fmla="*/ 1063842 h 1726832"/>
              <a:gd name="connsiteX7" fmla="*/ 687895 w 4268685"/>
              <a:gd name="connsiteY7" fmla="*/ 1063842 h 172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8685" h="1726832">
                <a:moveTo>
                  <a:pt x="953855" y="0"/>
                </a:moveTo>
                <a:lnTo>
                  <a:pt x="3314829" y="0"/>
                </a:lnTo>
                <a:lnTo>
                  <a:pt x="3580790" y="1063842"/>
                </a:lnTo>
                <a:lnTo>
                  <a:pt x="4268685" y="1063842"/>
                </a:lnTo>
                <a:lnTo>
                  <a:pt x="4268685" y="1726832"/>
                </a:lnTo>
                <a:lnTo>
                  <a:pt x="0" y="1726832"/>
                </a:lnTo>
                <a:lnTo>
                  <a:pt x="0" y="1063842"/>
                </a:lnTo>
                <a:lnTo>
                  <a:pt x="687895" y="1063842"/>
                </a:lnTo>
                <a:close/>
              </a:path>
            </a:pathLst>
          </a:custGeom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50912B1-B11C-4937-B139-F69C0AB4118F}"/>
              </a:ext>
            </a:extLst>
          </p:cNvPr>
          <p:cNvGrpSpPr/>
          <p:nvPr/>
        </p:nvGrpSpPr>
        <p:grpSpPr>
          <a:xfrm>
            <a:off x="3741779" y="1127411"/>
            <a:ext cx="4553594" cy="4553593"/>
            <a:chOff x="4049679" y="1980012"/>
            <a:chExt cx="3760095" cy="376009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B56C244A-9578-42B4-B5D6-C2F3973B7AA1}"/>
                </a:ext>
              </a:extLst>
            </p:cNvPr>
            <p:cNvGrpSpPr/>
            <p:nvPr/>
          </p:nvGrpSpPr>
          <p:grpSpPr>
            <a:xfrm>
              <a:off x="4049679" y="1980012"/>
              <a:ext cx="3760095" cy="3760094"/>
              <a:chOff x="3818944" y="1441531"/>
              <a:chExt cx="3760095" cy="3760094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85AFC201-050D-497D-A5BC-061560A39FD8}"/>
                  </a:ext>
                </a:extLst>
              </p:cNvPr>
              <p:cNvSpPr/>
              <p:nvPr/>
            </p:nvSpPr>
            <p:spPr>
              <a:xfrm rot="9000000">
                <a:off x="5258082" y="1502818"/>
                <a:ext cx="1468665" cy="1468410"/>
              </a:xfrm>
              <a:custGeom>
                <a:avLst/>
                <a:gdLst>
                  <a:gd name="connsiteX0" fmla="*/ 620878 w 1468665"/>
                  <a:gd name="connsiteY0" fmla="*/ 1468410 h 1468410"/>
                  <a:gd name="connsiteX1" fmla="*/ 486904 w 1468665"/>
                  <a:gd name="connsiteY1" fmla="*/ 1381770 h 1468410"/>
                  <a:gd name="connsiteX2" fmla="*/ 12013 w 1468665"/>
                  <a:gd name="connsiteY2" fmla="*/ 869858 h 1468410"/>
                  <a:gd name="connsiteX3" fmla="*/ 0 w 1468665"/>
                  <a:gd name="connsiteY3" fmla="*/ 847934 h 1468410"/>
                  <a:gd name="connsiteX4" fmla="*/ 1468665 w 1468665"/>
                  <a:gd name="connsiteY4" fmla="*/ 0 h 1468410"/>
                  <a:gd name="connsiteX5" fmla="*/ 620878 w 1468665"/>
                  <a:gd name="connsiteY5" fmla="*/ 1468410 h 146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8665" h="1468410">
                    <a:moveTo>
                      <a:pt x="620878" y="1468410"/>
                    </a:moveTo>
                    <a:lnTo>
                      <a:pt x="486904" y="1381770"/>
                    </a:lnTo>
                    <a:cubicBezTo>
                      <a:pt x="291548" y="1240880"/>
                      <a:pt x="132085" y="1065892"/>
                      <a:pt x="12013" y="869858"/>
                    </a:cubicBezTo>
                    <a:lnTo>
                      <a:pt x="0" y="847934"/>
                    </a:lnTo>
                    <a:lnTo>
                      <a:pt x="1468665" y="0"/>
                    </a:lnTo>
                    <a:lnTo>
                      <a:pt x="620878" y="146841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EF0B150F-64AD-4994-A1C3-D57F1595DB7E}"/>
                  </a:ext>
                </a:extLst>
              </p:cNvPr>
              <p:cNvSpPr/>
              <p:nvPr/>
            </p:nvSpPr>
            <p:spPr>
              <a:xfrm rot="9000000">
                <a:off x="4673374" y="3677528"/>
                <a:ext cx="1468666" cy="1468411"/>
              </a:xfrm>
              <a:custGeom>
                <a:avLst/>
                <a:gdLst>
                  <a:gd name="connsiteX0" fmla="*/ 0 w 1468666"/>
                  <a:gd name="connsiteY0" fmla="*/ 1468411 h 1468411"/>
                  <a:gd name="connsiteX1" fmla="*/ 847788 w 1468666"/>
                  <a:gd name="connsiteY1" fmla="*/ 0 h 1468411"/>
                  <a:gd name="connsiteX2" fmla="*/ 981761 w 1468666"/>
                  <a:gd name="connsiteY2" fmla="*/ 86639 h 1468411"/>
                  <a:gd name="connsiteX3" fmla="*/ 1456652 w 1468666"/>
                  <a:gd name="connsiteY3" fmla="*/ 598551 h 1468411"/>
                  <a:gd name="connsiteX4" fmla="*/ 1468666 w 1468666"/>
                  <a:gd name="connsiteY4" fmla="*/ 620476 h 1468411"/>
                  <a:gd name="connsiteX5" fmla="*/ 0 w 1468666"/>
                  <a:gd name="connsiteY5" fmla="*/ 1468411 h 1468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8666" h="1468411">
                    <a:moveTo>
                      <a:pt x="0" y="1468411"/>
                    </a:moveTo>
                    <a:lnTo>
                      <a:pt x="847788" y="0"/>
                    </a:lnTo>
                    <a:lnTo>
                      <a:pt x="981761" y="86639"/>
                    </a:lnTo>
                    <a:cubicBezTo>
                      <a:pt x="1177117" y="227528"/>
                      <a:pt x="1336580" y="402516"/>
                      <a:pt x="1456652" y="598551"/>
                    </a:cubicBezTo>
                    <a:lnTo>
                      <a:pt x="1468666" y="620476"/>
                    </a:lnTo>
                    <a:lnTo>
                      <a:pt x="0" y="1468411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88F2248F-2F01-4854-BC30-2FB3AA9DE0D7}"/>
                  </a:ext>
                </a:extLst>
              </p:cNvPr>
              <p:cNvGrpSpPr/>
              <p:nvPr/>
            </p:nvGrpSpPr>
            <p:grpSpPr>
              <a:xfrm>
                <a:off x="3818944" y="1441531"/>
                <a:ext cx="3760095" cy="3760094"/>
                <a:chOff x="3818944" y="1415440"/>
                <a:chExt cx="3760095" cy="3760094"/>
              </a:xfrm>
            </p:grpSpPr>
            <p:sp>
              <p:nvSpPr>
                <p:cNvPr id="7" name="Freeform: Shape 6">
                  <a:extLst>
                    <a:ext uri="{FF2B5EF4-FFF2-40B4-BE49-F238E27FC236}">
                      <a16:creationId xmlns:a16="http://schemas.microsoft.com/office/drawing/2014/main" id="{B6591EDB-BE67-4A17-A821-C51208584292}"/>
                    </a:ext>
                  </a:extLst>
                </p:cNvPr>
                <p:cNvSpPr/>
                <p:nvPr/>
              </p:nvSpPr>
              <p:spPr>
                <a:xfrm rot="9000000">
                  <a:off x="5189806" y="1415440"/>
                  <a:ext cx="859490" cy="1716695"/>
                </a:xfrm>
                <a:custGeom>
                  <a:avLst/>
                  <a:gdLst>
                    <a:gd name="connsiteX0" fmla="*/ 0 w 859490"/>
                    <a:gd name="connsiteY0" fmla="*/ 1488679 h 1716695"/>
                    <a:gd name="connsiteX1" fmla="*/ 859490 w 859490"/>
                    <a:gd name="connsiteY1" fmla="*/ 0 h 1716695"/>
                    <a:gd name="connsiteX2" fmla="*/ 859490 w 859490"/>
                    <a:gd name="connsiteY2" fmla="*/ 1715876 h 1716695"/>
                    <a:gd name="connsiteX3" fmla="*/ 822793 w 859490"/>
                    <a:gd name="connsiteY3" fmla="*/ 1716695 h 1716695"/>
                    <a:gd name="connsiteX4" fmla="*/ 142019 w 859490"/>
                    <a:gd name="connsiteY4" fmla="*/ 1561384 h 1716695"/>
                    <a:gd name="connsiteX5" fmla="*/ 0 w 859490"/>
                    <a:gd name="connsiteY5" fmla="*/ 1488679 h 1716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9490" h="1716695">
                      <a:moveTo>
                        <a:pt x="0" y="1488679"/>
                      </a:moveTo>
                      <a:lnTo>
                        <a:pt x="859490" y="0"/>
                      </a:lnTo>
                      <a:lnTo>
                        <a:pt x="859490" y="1715876"/>
                      </a:lnTo>
                      <a:lnTo>
                        <a:pt x="822793" y="1716695"/>
                      </a:lnTo>
                      <a:cubicBezTo>
                        <a:pt x="592986" y="1710727"/>
                        <a:pt x="361711" y="1660122"/>
                        <a:pt x="142019" y="1561384"/>
                      </a:cubicBezTo>
                      <a:lnTo>
                        <a:pt x="0" y="1488679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B5F85521-AC55-4FCF-82DF-A0023594C33F}"/>
                    </a:ext>
                  </a:extLst>
                </p:cNvPr>
                <p:cNvSpPr/>
                <p:nvPr/>
              </p:nvSpPr>
              <p:spPr>
                <a:xfrm rot="9000000">
                  <a:off x="5440795" y="2015957"/>
                  <a:ext cx="1689310" cy="844268"/>
                </a:xfrm>
                <a:custGeom>
                  <a:avLst/>
                  <a:gdLst>
                    <a:gd name="connsiteX0" fmla="*/ 226996 w 1689310"/>
                    <a:gd name="connsiteY0" fmla="*/ 844268 h 844268"/>
                    <a:gd name="connsiteX1" fmla="*/ 178371 w 1689310"/>
                    <a:gd name="connsiteY1" fmla="*/ 755528 h 844268"/>
                    <a:gd name="connsiteX2" fmla="*/ 2188 w 1689310"/>
                    <a:gd name="connsiteY2" fmla="*/ 98005 h 844268"/>
                    <a:gd name="connsiteX3" fmla="*/ 0 w 1689310"/>
                    <a:gd name="connsiteY3" fmla="*/ 0 h 844268"/>
                    <a:gd name="connsiteX4" fmla="*/ 1689310 w 1689310"/>
                    <a:gd name="connsiteY4" fmla="*/ 0 h 844268"/>
                    <a:gd name="connsiteX5" fmla="*/ 226996 w 1689310"/>
                    <a:gd name="connsiteY5" fmla="*/ 844268 h 844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89310" h="844268">
                      <a:moveTo>
                        <a:pt x="226996" y="844268"/>
                      </a:moveTo>
                      <a:lnTo>
                        <a:pt x="178371" y="755528"/>
                      </a:lnTo>
                      <a:cubicBezTo>
                        <a:pt x="78212" y="549787"/>
                        <a:pt x="18319" y="326262"/>
                        <a:pt x="2188" y="98005"/>
                      </a:cubicBezTo>
                      <a:lnTo>
                        <a:pt x="0" y="0"/>
                      </a:lnTo>
                      <a:lnTo>
                        <a:pt x="1689310" y="0"/>
                      </a:lnTo>
                      <a:lnTo>
                        <a:pt x="226996" y="844268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D1E40AA1-96D0-4F41-915E-0904B3CA22B5}"/>
                    </a:ext>
                  </a:extLst>
                </p:cNvPr>
                <p:cNvSpPr/>
                <p:nvPr/>
              </p:nvSpPr>
              <p:spPr>
                <a:xfrm rot="9000000">
                  <a:off x="4416170" y="1867124"/>
                  <a:ext cx="841793" cy="1688161"/>
                </a:xfrm>
                <a:custGeom>
                  <a:avLst/>
                  <a:gdLst>
                    <a:gd name="connsiteX0" fmla="*/ 0 w 841793"/>
                    <a:gd name="connsiteY0" fmla="*/ 1688161 h 1688161"/>
                    <a:gd name="connsiteX1" fmla="*/ 0 w 841793"/>
                    <a:gd name="connsiteY1" fmla="*/ 0 h 1688161"/>
                    <a:gd name="connsiteX2" fmla="*/ 841793 w 841793"/>
                    <a:gd name="connsiteY2" fmla="*/ 1458029 h 1688161"/>
                    <a:gd name="connsiteX3" fmla="*/ 746983 w 841793"/>
                    <a:gd name="connsiteY3" fmla="*/ 1509980 h 1688161"/>
                    <a:gd name="connsiteX4" fmla="*/ 89460 w 841793"/>
                    <a:gd name="connsiteY4" fmla="*/ 1686163 h 1688161"/>
                    <a:gd name="connsiteX5" fmla="*/ 0 w 841793"/>
                    <a:gd name="connsiteY5" fmla="*/ 1688161 h 168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1793" h="1688161">
                      <a:moveTo>
                        <a:pt x="0" y="1688161"/>
                      </a:moveTo>
                      <a:lnTo>
                        <a:pt x="0" y="0"/>
                      </a:lnTo>
                      <a:lnTo>
                        <a:pt x="841793" y="1458029"/>
                      </a:lnTo>
                      <a:lnTo>
                        <a:pt x="746983" y="1509980"/>
                      </a:lnTo>
                      <a:cubicBezTo>
                        <a:pt x="541241" y="1610139"/>
                        <a:pt x="317716" y="1670032"/>
                        <a:pt x="89460" y="1686163"/>
                      </a:cubicBezTo>
                      <a:lnTo>
                        <a:pt x="0" y="1688161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86F54A1D-934C-43B6-8304-BA91EB3C4B6C}"/>
                    </a:ext>
                  </a:extLst>
                </p:cNvPr>
                <p:cNvSpPr/>
                <p:nvPr/>
              </p:nvSpPr>
              <p:spPr>
                <a:xfrm rot="9000000">
                  <a:off x="5877145" y="2788582"/>
                  <a:ext cx="1701894" cy="850944"/>
                </a:xfrm>
                <a:custGeom>
                  <a:avLst/>
                  <a:gdLst>
                    <a:gd name="connsiteX0" fmla="*/ 629 w 1701894"/>
                    <a:gd name="connsiteY0" fmla="*/ 850944 h 850944"/>
                    <a:gd name="connsiteX1" fmla="*/ 0 w 1701894"/>
                    <a:gd name="connsiteY1" fmla="*/ 822792 h 850944"/>
                    <a:gd name="connsiteX2" fmla="*/ 155312 w 1701894"/>
                    <a:gd name="connsiteY2" fmla="*/ 142019 h 850944"/>
                    <a:gd name="connsiteX3" fmla="*/ 228016 w 1701894"/>
                    <a:gd name="connsiteY3" fmla="*/ 0 h 850944"/>
                    <a:gd name="connsiteX4" fmla="*/ 1701894 w 1701894"/>
                    <a:gd name="connsiteY4" fmla="*/ 850944 h 850944"/>
                    <a:gd name="connsiteX5" fmla="*/ 629 w 1701894"/>
                    <a:gd name="connsiteY5" fmla="*/ 850944 h 850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1894" h="850944">
                      <a:moveTo>
                        <a:pt x="629" y="850944"/>
                      </a:moveTo>
                      <a:lnTo>
                        <a:pt x="0" y="822792"/>
                      </a:lnTo>
                      <a:cubicBezTo>
                        <a:pt x="5969" y="592986"/>
                        <a:pt x="56573" y="361710"/>
                        <a:pt x="155312" y="142019"/>
                      </a:cubicBezTo>
                      <a:lnTo>
                        <a:pt x="228016" y="0"/>
                      </a:lnTo>
                      <a:lnTo>
                        <a:pt x="1701894" y="850944"/>
                      </a:lnTo>
                      <a:lnTo>
                        <a:pt x="629" y="850944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3ECA5C5D-5612-4096-AEC7-6F69E3E22C11}"/>
                    </a:ext>
                  </a:extLst>
                </p:cNvPr>
                <p:cNvSpPr/>
                <p:nvPr/>
              </p:nvSpPr>
              <p:spPr>
                <a:xfrm rot="9000000">
                  <a:off x="3876795" y="2274444"/>
                  <a:ext cx="1456421" cy="1458416"/>
                </a:xfrm>
                <a:custGeom>
                  <a:avLst/>
                  <a:gdLst>
                    <a:gd name="connsiteX0" fmla="*/ 842017 w 1456421"/>
                    <a:gd name="connsiteY0" fmla="*/ 1458416 h 1458416"/>
                    <a:gd name="connsiteX1" fmla="*/ 0 w 1456421"/>
                    <a:gd name="connsiteY1" fmla="*/ 0 h 1458416"/>
                    <a:gd name="connsiteX2" fmla="*/ 1456421 w 1456421"/>
                    <a:gd name="connsiteY2" fmla="*/ 840866 h 1458416"/>
                    <a:gd name="connsiteX3" fmla="*/ 1369781 w 1456421"/>
                    <a:gd name="connsiteY3" fmla="*/ 974839 h 1458416"/>
                    <a:gd name="connsiteX4" fmla="*/ 857870 w 1456421"/>
                    <a:gd name="connsiteY4" fmla="*/ 1449729 h 1458416"/>
                    <a:gd name="connsiteX5" fmla="*/ 842017 w 1456421"/>
                    <a:gd name="connsiteY5" fmla="*/ 1458416 h 1458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6421" h="1458416">
                      <a:moveTo>
                        <a:pt x="842017" y="1458416"/>
                      </a:moveTo>
                      <a:lnTo>
                        <a:pt x="0" y="0"/>
                      </a:lnTo>
                      <a:lnTo>
                        <a:pt x="1456421" y="840866"/>
                      </a:lnTo>
                      <a:lnTo>
                        <a:pt x="1369781" y="974839"/>
                      </a:lnTo>
                      <a:cubicBezTo>
                        <a:pt x="1228892" y="1170194"/>
                        <a:pt x="1053904" y="1329657"/>
                        <a:pt x="857870" y="1449729"/>
                      </a:cubicBezTo>
                      <a:lnTo>
                        <a:pt x="842017" y="1458416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8B9826AC-D234-4BDA-AAF3-D65B3D7B0A8F}"/>
                    </a:ext>
                  </a:extLst>
                </p:cNvPr>
                <p:cNvSpPr/>
                <p:nvPr/>
              </p:nvSpPr>
              <p:spPr>
                <a:xfrm rot="9000000">
                  <a:off x="3818944" y="2951466"/>
                  <a:ext cx="1690960" cy="844631"/>
                </a:xfrm>
                <a:custGeom>
                  <a:avLst/>
                  <a:gdLst>
                    <a:gd name="connsiteX0" fmla="*/ 1462944 w 1690960"/>
                    <a:gd name="connsiteY0" fmla="*/ 844631 h 844631"/>
                    <a:gd name="connsiteX1" fmla="*/ 0 w 1690960"/>
                    <a:gd name="connsiteY1" fmla="*/ 0 h 844631"/>
                    <a:gd name="connsiteX2" fmla="*/ 1690472 w 1690960"/>
                    <a:gd name="connsiteY2" fmla="*/ 0 h 844631"/>
                    <a:gd name="connsiteX3" fmla="*/ 1690960 w 1690960"/>
                    <a:gd name="connsiteY3" fmla="*/ 21837 h 844631"/>
                    <a:gd name="connsiteX4" fmla="*/ 1535648 w 1690960"/>
                    <a:gd name="connsiteY4" fmla="*/ 702611 h 844631"/>
                    <a:gd name="connsiteX5" fmla="*/ 1462944 w 1690960"/>
                    <a:gd name="connsiteY5" fmla="*/ 844631 h 844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0960" h="844631">
                      <a:moveTo>
                        <a:pt x="1462944" y="844631"/>
                      </a:moveTo>
                      <a:lnTo>
                        <a:pt x="0" y="0"/>
                      </a:lnTo>
                      <a:lnTo>
                        <a:pt x="1690472" y="0"/>
                      </a:lnTo>
                      <a:lnTo>
                        <a:pt x="1690960" y="21837"/>
                      </a:lnTo>
                      <a:cubicBezTo>
                        <a:pt x="1684992" y="251644"/>
                        <a:pt x="1634386" y="482919"/>
                        <a:pt x="1535648" y="702611"/>
                      </a:cubicBezTo>
                      <a:lnTo>
                        <a:pt x="1462944" y="844631"/>
                      </a:lnTo>
                      <a:close/>
                    </a:path>
                  </a:pathLst>
                </a:custGeom>
                <a:solidFill>
                  <a:srgbClr val="9966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4E9E6422-0334-4257-AA06-05BA98ADCCE0}"/>
                    </a:ext>
                  </a:extLst>
                </p:cNvPr>
                <p:cNvSpPr/>
                <p:nvPr/>
              </p:nvSpPr>
              <p:spPr>
                <a:xfrm rot="9000000">
                  <a:off x="6041444" y="2847610"/>
                  <a:ext cx="1480401" cy="1478914"/>
                </a:xfrm>
                <a:custGeom>
                  <a:avLst/>
                  <a:gdLst>
                    <a:gd name="connsiteX0" fmla="*/ 1480401 w 1480401"/>
                    <a:gd name="connsiteY0" fmla="*/ 1478914 h 1478914"/>
                    <a:gd name="connsiteX1" fmla="*/ 0 w 1480401"/>
                    <a:gd name="connsiteY1" fmla="*/ 624205 h 1478914"/>
                    <a:gd name="connsiteX2" fmla="*/ 86641 w 1480401"/>
                    <a:gd name="connsiteY2" fmla="*/ 490231 h 1478914"/>
                    <a:gd name="connsiteX3" fmla="*/ 598552 w 1480401"/>
                    <a:gd name="connsiteY3" fmla="*/ 15340 h 1478914"/>
                    <a:gd name="connsiteX4" fmla="*/ 626549 w 1480401"/>
                    <a:gd name="connsiteY4" fmla="*/ 0 h 1478914"/>
                    <a:gd name="connsiteX5" fmla="*/ 1480401 w 1480401"/>
                    <a:gd name="connsiteY5" fmla="*/ 1478914 h 1478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0401" h="1478914">
                      <a:moveTo>
                        <a:pt x="1480401" y="1478914"/>
                      </a:moveTo>
                      <a:lnTo>
                        <a:pt x="0" y="624205"/>
                      </a:lnTo>
                      <a:lnTo>
                        <a:pt x="86641" y="490231"/>
                      </a:lnTo>
                      <a:cubicBezTo>
                        <a:pt x="227530" y="294875"/>
                        <a:pt x="402518" y="135413"/>
                        <a:pt x="598552" y="15340"/>
                      </a:cubicBezTo>
                      <a:lnTo>
                        <a:pt x="626549" y="0"/>
                      </a:lnTo>
                      <a:lnTo>
                        <a:pt x="1480401" y="1478914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B916726E-58F6-4270-850E-BCD0F2525C0D}"/>
                    </a:ext>
                  </a:extLst>
                </p:cNvPr>
                <p:cNvSpPr/>
                <p:nvPr/>
              </p:nvSpPr>
              <p:spPr>
                <a:xfrm rot="9000000">
                  <a:off x="4266282" y="3719022"/>
                  <a:ext cx="1700384" cy="850580"/>
                </a:xfrm>
                <a:custGeom>
                  <a:avLst/>
                  <a:gdLst>
                    <a:gd name="connsiteX0" fmla="*/ 0 w 1700384"/>
                    <a:gd name="connsiteY0" fmla="*/ 850580 h 850580"/>
                    <a:gd name="connsiteX1" fmla="*/ 1473247 w 1700384"/>
                    <a:gd name="connsiteY1" fmla="*/ 0 h 850580"/>
                    <a:gd name="connsiteX2" fmla="*/ 1521872 w 1700384"/>
                    <a:gd name="connsiteY2" fmla="*/ 88738 h 850580"/>
                    <a:gd name="connsiteX3" fmla="*/ 1698055 w 1700384"/>
                    <a:gd name="connsiteY3" fmla="*/ 746260 h 850580"/>
                    <a:gd name="connsiteX4" fmla="*/ 1700384 w 1700384"/>
                    <a:gd name="connsiteY4" fmla="*/ 850580 h 850580"/>
                    <a:gd name="connsiteX5" fmla="*/ 0 w 1700384"/>
                    <a:gd name="connsiteY5" fmla="*/ 850580 h 850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0384" h="850580">
                      <a:moveTo>
                        <a:pt x="0" y="850580"/>
                      </a:moveTo>
                      <a:lnTo>
                        <a:pt x="1473247" y="0"/>
                      </a:lnTo>
                      <a:lnTo>
                        <a:pt x="1521872" y="88738"/>
                      </a:lnTo>
                      <a:cubicBezTo>
                        <a:pt x="1622030" y="294479"/>
                        <a:pt x="1681924" y="518004"/>
                        <a:pt x="1698055" y="746260"/>
                      </a:cubicBezTo>
                      <a:lnTo>
                        <a:pt x="1700384" y="850580"/>
                      </a:lnTo>
                      <a:lnTo>
                        <a:pt x="0" y="850580"/>
                      </a:ln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2157C050-1A85-4FDA-855F-D448065C6EFA}"/>
                    </a:ext>
                  </a:extLst>
                </p:cNvPr>
                <p:cNvSpPr/>
                <p:nvPr/>
              </p:nvSpPr>
              <p:spPr>
                <a:xfrm rot="9000000">
                  <a:off x="6116761" y="3029414"/>
                  <a:ext cx="853055" cy="1701535"/>
                </a:xfrm>
                <a:custGeom>
                  <a:avLst/>
                  <a:gdLst>
                    <a:gd name="connsiteX0" fmla="*/ 853055 w 853055"/>
                    <a:gd name="connsiteY0" fmla="*/ 1701535 h 1701535"/>
                    <a:gd name="connsiteX1" fmla="*/ 0 w 853055"/>
                    <a:gd name="connsiteY1" fmla="*/ 224001 h 1701535"/>
                    <a:gd name="connsiteX2" fmla="*/ 82667 w 853055"/>
                    <a:gd name="connsiteY2" fmla="*/ 178703 h 1701535"/>
                    <a:gd name="connsiteX3" fmla="*/ 740190 w 853055"/>
                    <a:gd name="connsiteY3" fmla="*/ 2521 h 1701535"/>
                    <a:gd name="connsiteX4" fmla="*/ 853055 w 853055"/>
                    <a:gd name="connsiteY4" fmla="*/ 0 h 1701535"/>
                    <a:gd name="connsiteX5" fmla="*/ 853055 w 853055"/>
                    <a:gd name="connsiteY5" fmla="*/ 1701535 h 170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055" h="1701535">
                      <a:moveTo>
                        <a:pt x="853055" y="1701535"/>
                      </a:moveTo>
                      <a:lnTo>
                        <a:pt x="0" y="224001"/>
                      </a:lnTo>
                      <a:lnTo>
                        <a:pt x="82667" y="178703"/>
                      </a:lnTo>
                      <a:cubicBezTo>
                        <a:pt x="288409" y="78545"/>
                        <a:pt x="511933" y="18652"/>
                        <a:pt x="740190" y="2521"/>
                      </a:cubicBezTo>
                      <a:lnTo>
                        <a:pt x="853055" y="0"/>
                      </a:lnTo>
                      <a:lnTo>
                        <a:pt x="853055" y="1701535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5DE5E002-060A-4C7A-BEBA-F351429B2948}"/>
                    </a:ext>
                  </a:extLst>
                </p:cNvPr>
                <p:cNvSpPr/>
                <p:nvPr/>
              </p:nvSpPr>
              <p:spPr>
                <a:xfrm rot="9000000">
                  <a:off x="5361234" y="3499376"/>
                  <a:ext cx="836086" cy="1676158"/>
                </a:xfrm>
                <a:custGeom>
                  <a:avLst/>
                  <a:gdLst>
                    <a:gd name="connsiteX0" fmla="*/ 0 w 836086"/>
                    <a:gd name="connsiteY0" fmla="*/ 1676158 h 1676158"/>
                    <a:gd name="connsiteX1" fmla="*/ 0 w 836086"/>
                    <a:gd name="connsiteY1" fmla="*/ 296 h 1676158"/>
                    <a:gd name="connsiteX2" fmla="*/ 13292 w 836086"/>
                    <a:gd name="connsiteY2" fmla="*/ 0 h 1676158"/>
                    <a:gd name="connsiteX3" fmla="*/ 694066 w 836086"/>
                    <a:gd name="connsiteY3" fmla="*/ 155311 h 1676158"/>
                    <a:gd name="connsiteX4" fmla="*/ 836086 w 836086"/>
                    <a:gd name="connsiteY4" fmla="*/ 228016 h 1676158"/>
                    <a:gd name="connsiteX5" fmla="*/ 0 w 836086"/>
                    <a:gd name="connsiteY5" fmla="*/ 1676158 h 1676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6086" h="1676158">
                      <a:moveTo>
                        <a:pt x="0" y="1676158"/>
                      </a:moveTo>
                      <a:lnTo>
                        <a:pt x="0" y="296"/>
                      </a:lnTo>
                      <a:lnTo>
                        <a:pt x="13292" y="0"/>
                      </a:lnTo>
                      <a:cubicBezTo>
                        <a:pt x="243099" y="5968"/>
                        <a:pt x="474374" y="56573"/>
                        <a:pt x="694066" y="155311"/>
                      </a:cubicBezTo>
                      <a:lnTo>
                        <a:pt x="836086" y="228016"/>
                      </a:lnTo>
                      <a:lnTo>
                        <a:pt x="0" y="1676158"/>
                      </a:lnTo>
                      <a:close/>
                    </a:path>
                  </a:pathLst>
                </a:custGeom>
                <a:solidFill>
                  <a:srgbClr val="FF99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B3A404EC-90DD-4E71-8B74-8B9659CA48BA}"/>
                    </a:ext>
                  </a:extLst>
                </p:cNvPr>
                <p:cNvSpPr txBox="1"/>
                <p:nvPr/>
              </p:nvSpPr>
              <p:spPr>
                <a:xfrm>
                  <a:off x="5135457" y="1711894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4</a:t>
                  </a:r>
                </a:p>
              </p:txBody>
            </p:sp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155EB44E-E935-4DF6-9478-D3D74D3BD64C}"/>
                    </a:ext>
                  </a:extLst>
                </p:cNvPr>
                <p:cNvSpPr txBox="1"/>
                <p:nvPr/>
              </p:nvSpPr>
              <p:spPr>
                <a:xfrm rot="962914">
                  <a:off x="5757670" y="1774759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 8</a:t>
                  </a:r>
                </a:p>
              </p:txBody>
            </p:sp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225A5F3D-EA2C-454B-9BA1-E43E824E48F0}"/>
                    </a:ext>
                  </a:extLst>
                </p:cNvPr>
                <p:cNvSpPr txBox="1"/>
                <p:nvPr/>
              </p:nvSpPr>
              <p:spPr>
                <a:xfrm rot="3213770">
                  <a:off x="6345539" y="2151435"/>
                  <a:ext cx="560035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12</a:t>
                  </a:r>
                </a:p>
              </p:txBody>
            </p:sp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97041550-F83E-4823-93DD-172E3A1B6D38}"/>
                    </a:ext>
                  </a:extLst>
                </p:cNvPr>
                <p:cNvSpPr txBox="1"/>
                <p:nvPr/>
              </p:nvSpPr>
              <p:spPr>
                <a:xfrm rot="4600213">
                  <a:off x="6673340" y="2801256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16</a:t>
                  </a: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CA9B86F9-CC30-4C21-92E1-E8ABB904924C}"/>
                    </a:ext>
                  </a:extLst>
                </p:cNvPr>
                <p:cNvSpPr txBox="1"/>
                <p:nvPr/>
              </p:nvSpPr>
              <p:spPr>
                <a:xfrm rot="6540076">
                  <a:off x="6601065" y="3540165"/>
                  <a:ext cx="756836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20</a:t>
                  </a:r>
                </a:p>
              </p:txBody>
            </p:sp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4CBED6EA-46F2-4FF5-BE9E-72ACAB304439}"/>
                    </a:ext>
                  </a:extLst>
                </p:cNvPr>
                <p:cNvSpPr txBox="1"/>
                <p:nvPr/>
              </p:nvSpPr>
              <p:spPr>
                <a:xfrm rot="9506287">
                  <a:off x="5639167" y="4373614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24</a:t>
                  </a:r>
                </a:p>
              </p:txBody>
            </p:sp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299B7A70-A271-4B26-BA7F-6196575195C8}"/>
                    </a:ext>
                  </a:extLst>
                </p:cNvPr>
                <p:cNvSpPr txBox="1"/>
                <p:nvPr/>
              </p:nvSpPr>
              <p:spPr>
                <a:xfrm rot="13417761">
                  <a:off x="4421033" y="3994369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40</a:t>
                  </a:r>
                </a:p>
              </p:txBody>
            </p:sp>
            <p:sp>
              <p:nvSpPr>
                <p:cNvPr id="25" name="Star: 5 Points 24">
                  <a:extLst>
                    <a:ext uri="{FF2B5EF4-FFF2-40B4-BE49-F238E27FC236}">
                      <a16:creationId xmlns:a16="http://schemas.microsoft.com/office/drawing/2014/main" id="{ABEA5122-331D-438C-A691-FF55D4E15821}"/>
                    </a:ext>
                  </a:extLst>
                </p:cNvPr>
                <p:cNvSpPr/>
                <p:nvPr/>
              </p:nvSpPr>
              <p:spPr>
                <a:xfrm>
                  <a:off x="6409961" y="4022059"/>
                  <a:ext cx="394855" cy="371319"/>
                </a:xfrm>
                <a:prstGeom prst="star5">
                  <a:avLst/>
                </a:prstGeom>
                <a:solidFill>
                  <a:srgbClr val="FF0000"/>
                </a:solidFill>
                <a:ln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88AC04A0-60DB-475C-AAD8-4C339B380FB1}"/>
                    </a:ext>
                  </a:extLst>
                </p:cNvPr>
                <p:cNvSpPr txBox="1"/>
                <p:nvPr/>
              </p:nvSpPr>
              <p:spPr>
                <a:xfrm rot="11895880">
                  <a:off x="4956203" y="4337088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28</a:t>
                  </a:r>
                </a:p>
              </p:txBody>
            </p:sp>
            <p:pic>
              <p:nvPicPr>
                <p:cNvPr id="27" name="Graphic 26" descr="Sad face with solid fill">
                  <a:extLst>
                    <a:ext uri="{FF2B5EF4-FFF2-40B4-BE49-F238E27FC236}">
                      <a16:creationId xmlns:a16="http://schemas.microsoft.com/office/drawing/2014/main" id="{1F35C6CC-25FF-407B-B6BC-D0D1C577AA9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 rot="19381237">
                  <a:off x="4485918" y="2110271"/>
                  <a:ext cx="544401" cy="544401"/>
                </a:xfrm>
                <a:prstGeom prst="rect">
                  <a:avLst/>
                </a:prstGeom>
                <a:effectLst>
                  <a:glow rad="139700">
                    <a:schemeClr val="accent4">
                      <a:satMod val="175000"/>
                      <a:alpha val="40000"/>
                    </a:schemeClr>
                  </a:glow>
                </a:effectLst>
              </p:spPr>
            </p:pic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FE79137F-713E-44A8-AB93-0F3843EF7CC6}"/>
                    </a:ext>
                  </a:extLst>
                </p:cNvPr>
                <p:cNvSpPr txBox="1"/>
                <p:nvPr/>
              </p:nvSpPr>
              <p:spPr>
                <a:xfrm rot="14778101">
                  <a:off x="4052158" y="3327663"/>
                  <a:ext cx="689682" cy="4320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dirty="0">
                      <a:solidFill>
                        <a:schemeClr val="bg1"/>
                      </a:solidFill>
                      <a:latin typeface=".VnBodoniH" panose="020B7200000000000000" pitchFamily="34" charset="0"/>
                    </a:rPr>
                    <a:t>32</a:t>
                  </a:r>
                </a:p>
              </p:txBody>
            </p:sp>
          </p:grp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5F7D4B3-2C07-44F8-BC5D-C891AB53535B}"/>
                </a:ext>
              </a:extLst>
            </p:cNvPr>
            <p:cNvSpPr txBox="1"/>
            <p:nvPr/>
          </p:nvSpPr>
          <p:spPr>
            <a:xfrm rot="17014299">
              <a:off x="4275586" y="3258132"/>
              <a:ext cx="689682" cy="4320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solidFill>
                    <a:schemeClr val="bg1"/>
                  </a:solidFill>
                  <a:latin typeface=".VnBodoniH" panose="020B7200000000000000" pitchFamily="34" charset="0"/>
                </a:rPr>
                <a:t>36</a:t>
              </a:r>
            </a:p>
          </p:txBody>
        </p:sp>
      </p:grpSp>
      <p:sp>
        <p:nvSpPr>
          <p:cNvPr id="29" name="Oval 28">
            <a:extLst>
              <a:ext uri="{FF2B5EF4-FFF2-40B4-BE49-F238E27FC236}">
                <a16:creationId xmlns:a16="http://schemas.microsoft.com/office/drawing/2014/main" id="{ED71332C-6185-4D5C-931E-570A80997EEF}"/>
              </a:ext>
            </a:extLst>
          </p:cNvPr>
          <p:cNvSpPr/>
          <p:nvPr/>
        </p:nvSpPr>
        <p:spPr>
          <a:xfrm>
            <a:off x="5725177" y="3110808"/>
            <a:ext cx="586799" cy="586799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273050" h="146050" prst="angle"/>
            <a:bevelB w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ircle: Hollow 29">
            <a:extLst>
              <a:ext uri="{FF2B5EF4-FFF2-40B4-BE49-F238E27FC236}">
                <a16:creationId xmlns:a16="http://schemas.microsoft.com/office/drawing/2014/main" id="{3BAC36FE-8848-4654-AC2E-A4719988F7A9}"/>
              </a:ext>
            </a:extLst>
          </p:cNvPr>
          <p:cNvSpPr/>
          <p:nvPr/>
        </p:nvSpPr>
        <p:spPr>
          <a:xfrm>
            <a:off x="3527000" y="912631"/>
            <a:ext cx="4983153" cy="4983153"/>
          </a:xfrm>
          <a:prstGeom prst="donut">
            <a:avLst>
              <a:gd name="adj" fmla="val 7656"/>
            </a:avLst>
          </a:prstGeom>
          <a:solidFill>
            <a:schemeClr val="accent5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0B118ED-954F-4033-94FA-C03C98CF6A02}"/>
              </a:ext>
            </a:extLst>
          </p:cNvPr>
          <p:cNvGrpSpPr/>
          <p:nvPr/>
        </p:nvGrpSpPr>
        <p:grpSpPr>
          <a:xfrm>
            <a:off x="5861831" y="4655782"/>
            <a:ext cx="313490" cy="1337399"/>
            <a:chOff x="9484400" y="4928687"/>
            <a:chExt cx="258862" cy="110434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CF36B06-3485-4917-8A39-7018B3708746}"/>
                </a:ext>
              </a:extLst>
            </p:cNvPr>
            <p:cNvSpPr/>
            <p:nvPr/>
          </p:nvSpPr>
          <p:spPr>
            <a:xfrm>
              <a:off x="9516717" y="4928687"/>
              <a:ext cx="194228" cy="1012741"/>
            </a:xfrm>
            <a:custGeom>
              <a:avLst/>
              <a:gdLst>
                <a:gd name="connsiteX0" fmla="*/ 167149 w 334297"/>
                <a:gd name="connsiteY0" fmla="*/ 0 h 1415617"/>
                <a:gd name="connsiteX1" fmla="*/ 334297 w 334297"/>
                <a:gd name="connsiteY1" fmla="*/ 353960 h 1415617"/>
                <a:gd name="connsiteX2" fmla="*/ 334297 w 334297"/>
                <a:gd name="connsiteY2" fmla="*/ 353960 h 1415617"/>
                <a:gd name="connsiteX3" fmla="*/ 334297 w 334297"/>
                <a:gd name="connsiteY3" fmla="*/ 353961 h 1415617"/>
                <a:gd name="connsiteX4" fmla="*/ 334297 w 334297"/>
                <a:gd name="connsiteY4" fmla="*/ 1415617 h 1415617"/>
                <a:gd name="connsiteX5" fmla="*/ 0 w 334297"/>
                <a:gd name="connsiteY5" fmla="*/ 1415617 h 1415617"/>
                <a:gd name="connsiteX6" fmla="*/ 0 w 334297"/>
                <a:gd name="connsiteY6" fmla="*/ 353961 h 1415617"/>
                <a:gd name="connsiteX7" fmla="*/ 0 w 334297"/>
                <a:gd name="connsiteY7" fmla="*/ 353960 h 1415617"/>
                <a:gd name="connsiteX8" fmla="*/ 1 w 334297"/>
                <a:gd name="connsiteY8" fmla="*/ 353960 h 14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297" h="1415617">
                  <a:moveTo>
                    <a:pt x="167149" y="0"/>
                  </a:moveTo>
                  <a:lnTo>
                    <a:pt x="334297" y="353960"/>
                  </a:lnTo>
                  <a:lnTo>
                    <a:pt x="334297" y="353960"/>
                  </a:lnTo>
                  <a:lnTo>
                    <a:pt x="334297" y="353961"/>
                  </a:lnTo>
                  <a:lnTo>
                    <a:pt x="334297" y="1415617"/>
                  </a:lnTo>
                  <a:lnTo>
                    <a:pt x="0" y="1415617"/>
                  </a:lnTo>
                  <a:lnTo>
                    <a:pt x="0" y="353961"/>
                  </a:lnTo>
                  <a:lnTo>
                    <a:pt x="0" y="353960"/>
                  </a:lnTo>
                  <a:lnTo>
                    <a:pt x="1" y="35396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98D299C1-CEAD-4E41-85D7-6404083B4329}"/>
                </a:ext>
              </a:extLst>
            </p:cNvPr>
            <p:cNvSpPr/>
            <p:nvPr/>
          </p:nvSpPr>
          <p:spPr>
            <a:xfrm>
              <a:off x="9484400" y="5774172"/>
              <a:ext cx="258862" cy="258862"/>
            </a:xfrm>
            <a:prstGeom prst="ellipse">
              <a:avLst/>
            </a:prstGeom>
            <a:solidFill>
              <a:srgbClr val="66FF66"/>
            </a:solidFill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5" name="Picture 44">
            <a:extLst>
              <a:ext uri="{FF2B5EF4-FFF2-40B4-BE49-F238E27FC236}">
                <a16:creationId xmlns:a16="http://schemas.microsoft.com/office/drawing/2014/main" id="{386E7516-5DC1-480A-B4BE-BEB049933D5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2388" y="1580234"/>
            <a:ext cx="2320137" cy="3348453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79E8CE9-6C89-4BD2-9E6A-7FF5260CF9C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65" y="3254460"/>
            <a:ext cx="2583068" cy="3536817"/>
          </a:xfrm>
          <a:prstGeom prst="rect">
            <a:avLst/>
          </a:prstGeom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CBC2AF3A-2FE3-4F26-BD22-2FCC618D7C11}"/>
              </a:ext>
            </a:extLst>
          </p:cNvPr>
          <p:cNvSpPr/>
          <p:nvPr/>
        </p:nvSpPr>
        <p:spPr>
          <a:xfrm>
            <a:off x="3289972" y="115813"/>
            <a:ext cx="5577169" cy="769441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2">
              <a:avLst/>
            </a:prstTxWarp>
            <a:spAutoFit/>
          </a:bodyPr>
          <a:lstStyle/>
          <a:p>
            <a:pPr algn="ctr"/>
            <a:r>
              <a:rPr lang="en-US" sz="4400" b="1" dirty="0">
                <a:ln w="22225">
                  <a:noFill/>
                  <a:prstDash val="solid"/>
                </a:ln>
                <a:solidFill>
                  <a:srgbClr val="990000"/>
                </a:solidFill>
                <a:effectLst>
                  <a:glow rad="139700">
                    <a:schemeClr val="accent2">
                      <a:satMod val="175000"/>
                      <a:alpha val="40000"/>
                    </a:schemeClr>
                  </a:glow>
                </a:effectLst>
                <a:latin typeface="Arial" panose="020B0604020202020204" pitchFamily="34" charset="0"/>
                <a:cs typeface="Arial" panose="020B0604020202020204" pitchFamily="34" charset="0"/>
              </a:rPr>
              <a:t>VÒNG QUAY KÌ DIỆU</a:t>
            </a:r>
            <a:endParaRPr lang="en-US" sz="6600" b="1" dirty="0">
              <a:ln w="22225">
                <a:noFill/>
                <a:prstDash val="solid"/>
              </a:ln>
              <a:solidFill>
                <a:srgbClr val="990000"/>
              </a:solidFill>
              <a:effectLst>
                <a:glow rad="139700">
                  <a:schemeClr val="accent2">
                    <a:satMod val="175000"/>
                    <a:alpha val="40000"/>
                  </a:schemeClr>
                </a:glo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56EBFB8-5D7E-4E6A-9654-C88F6C2C6BCA}"/>
              </a:ext>
            </a:extLst>
          </p:cNvPr>
          <p:cNvSpPr/>
          <p:nvPr/>
        </p:nvSpPr>
        <p:spPr>
          <a:xfrm>
            <a:off x="5301259" y="1087377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1426C35-11CA-40D2-85EE-B9901807789D}"/>
              </a:ext>
            </a:extLst>
          </p:cNvPr>
          <p:cNvSpPr/>
          <p:nvPr/>
        </p:nvSpPr>
        <p:spPr>
          <a:xfrm>
            <a:off x="6497888" y="1062932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F2059B6-1419-4437-B67B-B318B1E43D4B}"/>
              </a:ext>
            </a:extLst>
          </p:cNvPr>
          <p:cNvSpPr/>
          <p:nvPr/>
        </p:nvSpPr>
        <p:spPr>
          <a:xfrm>
            <a:off x="7619456" y="1674418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D17C0490-2D3F-43B6-835F-D6AE3D69D715}"/>
              </a:ext>
            </a:extLst>
          </p:cNvPr>
          <p:cNvSpPr/>
          <p:nvPr/>
        </p:nvSpPr>
        <p:spPr>
          <a:xfrm>
            <a:off x="8195145" y="2779325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E62B03F8-F2F4-4330-B275-CA7FC64738D1}"/>
              </a:ext>
            </a:extLst>
          </p:cNvPr>
          <p:cNvSpPr/>
          <p:nvPr/>
        </p:nvSpPr>
        <p:spPr>
          <a:xfrm>
            <a:off x="8119419" y="3945080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4879E842-6861-465D-96BE-D592B64CDE02}"/>
              </a:ext>
            </a:extLst>
          </p:cNvPr>
          <p:cNvSpPr/>
          <p:nvPr/>
        </p:nvSpPr>
        <p:spPr>
          <a:xfrm>
            <a:off x="7526232" y="4946310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345AC88B-1B97-4708-B451-BBFC88DD9FFC}"/>
              </a:ext>
            </a:extLst>
          </p:cNvPr>
          <p:cNvSpPr/>
          <p:nvPr/>
        </p:nvSpPr>
        <p:spPr>
          <a:xfrm>
            <a:off x="6464197" y="5594968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0DA93D6-E551-4130-A9D9-341F730307CD}"/>
              </a:ext>
            </a:extLst>
          </p:cNvPr>
          <p:cNvSpPr/>
          <p:nvPr/>
        </p:nvSpPr>
        <p:spPr>
          <a:xfrm>
            <a:off x="5219864" y="5604495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6CF3F9E-9187-48CE-9948-45C66CC9A5DC}"/>
              </a:ext>
            </a:extLst>
          </p:cNvPr>
          <p:cNvSpPr/>
          <p:nvPr/>
        </p:nvSpPr>
        <p:spPr>
          <a:xfrm>
            <a:off x="4243174" y="4964088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95F8EBCD-3380-4C02-83BA-484A7A81249E}"/>
              </a:ext>
            </a:extLst>
          </p:cNvPr>
          <p:cNvSpPr/>
          <p:nvPr/>
        </p:nvSpPr>
        <p:spPr>
          <a:xfrm>
            <a:off x="3663087" y="3970979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DF360279-C0AD-4F92-8F8C-74617D180CFC}"/>
              </a:ext>
            </a:extLst>
          </p:cNvPr>
          <p:cNvSpPr/>
          <p:nvPr/>
        </p:nvSpPr>
        <p:spPr>
          <a:xfrm>
            <a:off x="3659992" y="2730868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15227579-FD14-445F-B090-B1F9BB17A4DD}"/>
              </a:ext>
            </a:extLst>
          </p:cNvPr>
          <p:cNvSpPr/>
          <p:nvPr/>
        </p:nvSpPr>
        <p:spPr>
          <a:xfrm>
            <a:off x="4289043" y="1708266"/>
            <a:ext cx="174127" cy="1741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829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</p:childTnLst>
        </p:cTn>
      </p:par>
    </p:tnLst>
    <p:bldLst>
      <p:bldP spid="4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00665" y="481662"/>
            <a:ext cx="8215532" cy="567747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96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58610545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6A1B0209-6EA7-45EE-9ED7-ADBA7DEFFE52}"/>
              </a:ext>
            </a:extLst>
          </p:cNvPr>
          <p:cNvSpPr/>
          <p:nvPr/>
        </p:nvSpPr>
        <p:spPr>
          <a:xfrm>
            <a:off x="1102139" y="434113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B3CE889-7A24-41AD-B9F2-80D6ADEFE7FC}"/>
              </a:ext>
            </a:extLst>
          </p:cNvPr>
          <p:cNvGrpSpPr/>
          <p:nvPr/>
        </p:nvGrpSpPr>
        <p:grpSpPr>
          <a:xfrm>
            <a:off x="2061742" y="490521"/>
            <a:ext cx="1116312" cy="472051"/>
            <a:chOff x="1870518" y="1440653"/>
            <a:chExt cx="1116312" cy="46166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6BC0D11-70C1-4A12-A460-F6DBB0A4166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7BD57A89-B3DB-4236-846F-74471A2F8B82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AA4441F-A418-4D28-BC8A-5450C1D331E5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516629-24C8-484C-BF4F-AF2266D7E4AC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2BABDFA0-4D8D-3788-7371-032A688289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2922055"/>
              </p:ext>
            </p:extLst>
          </p:nvPr>
        </p:nvGraphicFramePr>
        <p:xfrm>
          <a:off x="986971" y="962571"/>
          <a:ext cx="10189031" cy="540490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3372">
                  <a:extLst>
                    <a:ext uri="{9D8B030D-6E8A-4147-A177-3AD203B41FA5}">
                      <a16:colId xmlns:a16="http://schemas.microsoft.com/office/drawing/2014/main" val="2600687952"/>
                    </a:ext>
                  </a:extLst>
                </a:gridCol>
                <a:gridCol w="1045028">
                  <a:extLst>
                    <a:ext uri="{9D8B030D-6E8A-4147-A177-3AD203B41FA5}">
                      <a16:colId xmlns:a16="http://schemas.microsoft.com/office/drawing/2014/main" val="1734500364"/>
                    </a:ext>
                  </a:extLst>
                </a:gridCol>
                <a:gridCol w="986972">
                  <a:extLst>
                    <a:ext uri="{9D8B030D-6E8A-4147-A177-3AD203B41FA5}">
                      <a16:colId xmlns:a16="http://schemas.microsoft.com/office/drawing/2014/main" val="3577192610"/>
                    </a:ext>
                  </a:extLst>
                </a:gridCol>
                <a:gridCol w="1117600">
                  <a:extLst>
                    <a:ext uri="{9D8B030D-6E8A-4147-A177-3AD203B41FA5}">
                      <a16:colId xmlns:a16="http://schemas.microsoft.com/office/drawing/2014/main" val="3491576942"/>
                    </a:ext>
                  </a:extLst>
                </a:gridCol>
                <a:gridCol w="1088571">
                  <a:extLst>
                    <a:ext uri="{9D8B030D-6E8A-4147-A177-3AD203B41FA5}">
                      <a16:colId xmlns:a16="http://schemas.microsoft.com/office/drawing/2014/main" val="3996358958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908483541"/>
                    </a:ext>
                  </a:extLst>
                </a:gridCol>
                <a:gridCol w="1103086">
                  <a:extLst>
                    <a:ext uri="{9D8B030D-6E8A-4147-A177-3AD203B41FA5}">
                      <a16:colId xmlns:a16="http://schemas.microsoft.com/office/drawing/2014/main" val="3003648870"/>
                    </a:ext>
                  </a:extLst>
                </a:gridCol>
                <a:gridCol w="1175657">
                  <a:extLst>
                    <a:ext uri="{9D8B030D-6E8A-4147-A177-3AD203B41FA5}">
                      <a16:colId xmlns:a16="http://schemas.microsoft.com/office/drawing/2014/main" val="2961131118"/>
                    </a:ext>
                  </a:extLst>
                </a:gridCol>
                <a:gridCol w="1059545">
                  <a:extLst>
                    <a:ext uri="{9D8B030D-6E8A-4147-A177-3AD203B41FA5}">
                      <a16:colId xmlns:a16="http://schemas.microsoft.com/office/drawing/2014/main" val="4078942298"/>
                    </a:ext>
                  </a:extLst>
                </a:gridCol>
              </a:tblGrid>
              <a:tr h="2144804"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bị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chia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7075725"/>
                  </a:ext>
                </a:extLst>
              </a:tr>
              <a:tr h="1630051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chia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6741833"/>
                  </a:ext>
                </a:extLst>
              </a:tr>
              <a:tr h="1630051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Thương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338131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065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36CD9C74-F07E-B1FC-FCD7-86CBBDA118A6}"/>
              </a:ext>
            </a:extLst>
          </p:cNvPr>
          <p:cNvSpPr/>
          <p:nvPr/>
        </p:nvSpPr>
        <p:spPr>
          <a:xfrm>
            <a:off x="868815" y="618543"/>
            <a:ext cx="522515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7B81412-2694-6AC1-0AC7-17FD329D4C61}"/>
              </a:ext>
            </a:extLst>
          </p:cNvPr>
          <p:cNvSpPr txBox="1"/>
          <p:nvPr/>
        </p:nvSpPr>
        <p:spPr>
          <a:xfrm>
            <a:off x="1698171" y="1594975"/>
            <a:ext cx="92601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Khoanh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E80B739-DFC1-D389-C2D0-863EACDDA888}"/>
              </a:ext>
            </a:extLst>
          </p:cNvPr>
          <p:cNvSpPr txBox="1"/>
          <p:nvPr/>
        </p:nvSpPr>
        <p:spPr>
          <a:xfrm>
            <a:off x="1698171" y="2782669"/>
            <a:ext cx="87956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bé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5277A78-0572-A73B-FE4E-1F40846F899F}"/>
              </a:ext>
            </a:extLst>
          </p:cNvPr>
          <p:cNvSpPr txBox="1"/>
          <p:nvPr/>
        </p:nvSpPr>
        <p:spPr>
          <a:xfrm>
            <a:off x="1144586" y="3952220"/>
            <a:ext cx="161108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24 : 4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0D26FC-562C-5872-8EF0-813B931E903D}"/>
              </a:ext>
            </a:extLst>
          </p:cNvPr>
          <p:cNvSpPr txBox="1"/>
          <p:nvPr/>
        </p:nvSpPr>
        <p:spPr>
          <a:xfrm>
            <a:off x="3425371" y="3970363"/>
            <a:ext cx="254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32 : 4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DF46F31-9782-1900-F4E7-F08A9CD13034}"/>
              </a:ext>
            </a:extLst>
          </p:cNvPr>
          <p:cNvSpPr txBox="1"/>
          <p:nvPr/>
        </p:nvSpPr>
        <p:spPr>
          <a:xfrm>
            <a:off x="6023428" y="3930449"/>
            <a:ext cx="23948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12 : 4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23A7713-77F0-BAA5-426C-DF5C6D7AE5AA}"/>
              </a:ext>
            </a:extLst>
          </p:cNvPr>
          <p:cNvSpPr txBox="1"/>
          <p:nvPr/>
        </p:nvSpPr>
        <p:spPr>
          <a:xfrm>
            <a:off x="8476342" y="3988506"/>
            <a:ext cx="24238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20 : 4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1E125B-7754-73D9-AA3C-47CF4C9EEEA8}"/>
              </a:ext>
            </a:extLst>
          </p:cNvPr>
          <p:cNvSpPr/>
          <p:nvPr/>
        </p:nvSpPr>
        <p:spPr>
          <a:xfrm>
            <a:off x="5950856" y="3988506"/>
            <a:ext cx="551544" cy="581277"/>
          </a:xfrm>
          <a:prstGeom prst="ellipse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1264470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/>
      <p:bldP spid="9" grpId="0"/>
      <p:bldP spid="1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599B812-4801-4BE4-911B-CA757092FF9B}"/>
              </a:ext>
            </a:extLst>
          </p:cNvPr>
          <p:cNvSpPr/>
          <p:nvPr/>
        </p:nvSpPr>
        <p:spPr>
          <a:xfrm>
            <a:off x="868815" y="618543"/>
            <a:ext cx="522515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7BE8C2-B457-4A5C-8458-AB56C969DF68}"/>
              </a:ext>
            </a:extLst>
          </p:cNvPr>
          <p:cNvSpPr txBox="1"/>
          <p:nvPr/>
        </p:nvSpPr>
        <p:spPr>
          <a:xfrm>
            <a:off x="1391330" y="635235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Số?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9B64543-4E9A-4B61-8847-83BC5733C87E}"/>
              </a:ext>
            </a:extLst>
          </p:cNvPr>
          <p:cNvSpPr/>
          <p:nvPr/>
        </p:nvSpPr>
        <p:spPr>
          <a:xfrm>
            <a:off x="842442" y="3537713"/>
            <a:ext cx="1097776" cy="893020"/>
          </a:xfrm>
          <a:prstGeom prst="ellipse">
            <a:avLst/>
          </a:prstGeom>
          <a:ln w="28575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/>
              <a:t>32</a:t>
            </a:r>
            <a:endParaRPr lang="vi-VN"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7A3616F4-1442-40CF-8B55-D38AC4D77397}"/>
              </a:ext>
            </a:extLst>
          </p:cNvPr>
          <p:cNvCxnSpPr>
            <a:cxnSpLocks/>
          </p:cNvCxnSpPr>
          <p:nvPr/>
        </p:nvCxnSpPr>
        <p:spPr>
          <a:xfrm flipV="1">
            <a:off x="1960428" y="3034618"/>
            <a:ext cx="1772732" cy="94960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04B9C4B4-FC3A-4B42-870F-6072D7A33F83}"/>
              </a:ext>
            </a:extLst>
          </p:cNvPr>
          <p:cNvSpPr/>
          <p:nvPr/>
        </p:nvSpPr>
        <p:spPr>
          <a:xfrm>
            <a:off x="6881187" y="3816076"/>
            <a:ext cx="732893" cy="806962"/>
          </a:xfrm>
          <a:prstGeom prst="rect">
            <a:avLst/>
          </a:prstGeom>
          <a:solidFill>
            <a:srgbClr val="00B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75F56E87-C4C0-4488-99C8-D9639C006D79}"/>
              </a:ext>
            </a:extLst>
          </p:cNvPr>
          <p:cNvCxnSpPr>
            <a:cxnSpLocks/>
            <a:stCxn id="8" idx="0"/>
          </p:cNvCxnSpPr>
          <p:nvPr/>
        </p:nvCxnSpPr>
        <p:spPr>
          <a:xfrm>
            <a:off x="4762658" y="3047779"/>
            <a:ext cx="2050610" cy="1190211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B8CF5A0B-2CB5-4390-9C41-FD85BC8516F7}"/>
              </a:ext>
            </a:extLst>
          </p:cNvPr>
          <p:cNvSpPr txBox="1"/>
          <p:nvPr/>
        </p:nvSpPr>
        <p:spPr>
          <a:xfrm rot="1787600">
            <a:off x="5471977" y="3031483"/>
            <a:ext cx="12300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 : 4</a:t>
            </a:r>
            <a:endParaRPr lang="vi-VN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75F5715-918C-4AD0-9C8B-70F0ED36BD67}"/>
              </a:ext>
            </a:extLst>
          </p:cNvPr>
          <p:cNvSpPr txBox="1"/>
          <p:nvPr/>
        </p:nvSpPr>
        <p:spPr>
          <a:xfrm rot="19803441">
            <a:off x="2197699" y="2823549"/>
            <a:ext cx="12300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/>
              <a:t>: 4</a:t>
            </a:r>
            <a:endParaRPr lang="vi-VN" dirty="0"/>
          </a:p>
        </p:txBody>
      </p: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2118B8D8-2A9C-4B8D-99C3-75AF54049298}"/>
              </a:ext>
            </a:extLst>
          </p:cNvPr>
          <p:cNvCxnSpPr>
            <a:cxnSpLocks/>
            <a:stCxn id="34" idx="3"/>
          </p:cNvCxnSpPr>
          <p:nvPr/>
        </p:nvCxnSpPr>
        <p:spPr>
          <a:xfrm flipV="1">
            <a:off x="7614080" y="3031483"/>
            <a:ext cx="1892777" cy="1188074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Oval 60">
            <a:extLst>
              <a:ext uri="{FF2B5EF4-FFF2-40B4-BE49-F238E27FC236}">
                <a16:creationId xmlns:a16="http://schemas.microsoft.com/office/drawing/2014/main" id="{08D724E8-B447-44FE-A3FE-D8D03CA8BA54}"/>
              </a:ext>
            </a:extLst>
          </p:cNvPr>
          <p:cNvSpPr/>
          <p:nvPr/>
        </p:nvSpPr>
        <p:spPr>
          <a:xfrm>
            <a:off x="9514562" y="2644693"/>
            <a:ext cx="893020" cy="893020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6B62A97-41FA-4C91-85C3-5C567CE0DD49}"/>
              </a:ext>
            </a:extLst>
          </p:cNvPr>
          <p:cNvSpPr txBox="1"/>
          <p:nvPr/>
        </p:nvSpPr>
        <p:spPr>
          <a:xfrm rot="19590659">
            <a:off x="7975480" y="2948307"/>
            <a:ext cx="12300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/>
              <a:t>: </a:t>
            </a:r>
            <a:r>
              <a:rPr lang="en-US" sz="3600" dirty="0"/>
              <a:t>2</a:t>
            </a:r>
            <a:endParaRPr lang="vi-VN" dirty="0"/>
          </a:p>
        </p:txBody>
      </p:sp>
      <p:sp>
        <p:nvSpPr>
          <p:cNvPr id="8" name="Hexagon 7">
            <a:extLst>
              <a:ext uri="{FF2B5EF4-FFF2-40B4-BE49-F238E27FC236}">
                <a16:creationId xmlns:a16="http://schemas.microsoft.com/office/drawing/2014/main" id="{2A8FB306-328A-EB3B-4A10-FDEA479CBE94}"/>
              </a:ext>
            </a:extLst>
          </p:cNvPr>
          <p:cNvSpPr/>
          <p:nvPr/>
        </p:nvSpPr>
        <p:spPr>
          <a:xfrm>
            <a:off x="3736693" y="2636465"/>
            <a:ext cx="1025965" cy="822628"/>
          </a:xfrm>
          <a:prstGeom prst="hexagon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136988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>
            <a:extLst>
              <a:ext uri="{FF2B5EF4-FFF2-40B4-BE49-F238E27FC236}">
                <a16:creationId xmlns:a16="http://schemas.microsoft.com/office/drawing/2014/main" id="{17A1010E-F69F-4C66-BA1D-2CBD86000BAA}"/>
              </a:ext>
            </a:extLst>
          </p:cNvPr>
          <p:cNvSpPr/>
          <p:nvPr/>
        </p:nvSpPr>
        <p:spPr>
          <a:xfrm>
            <a:off x="664414" y="508620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A2B50C-014E-442D-B384-0477101A2233}"/>
              </a:ext>
            </a:extLst>
          </p:cNvPr>
          <p:cNvSpPr txBox="1"/>
          <p:nvPr/>
        </p:nvSpPr>
        <p:spPr>
          <a:xfrm>
            <a:off x="1460008" y="462667"/>
            <a:ext cx="9803078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Có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ô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đang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đỗ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xe.Bạn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Nam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đếm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tất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16</a:t>
            </a:r>
            <a:r>
              <a:rPr lang="vi-VN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Hỏi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vi-VN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bao nhiêu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ô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đang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đỗ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rằng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ô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 bánh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AF86389-7F08-419A-B2DF-5B58AE9BB601}"/>
              </a:ext>
            </a:extLst>
          </p:cNvPr>
          <p:cNvSpPr txBox="1"/>
          <p:nvPr/>
        </p:nvSpPr>
        <p:spPr>
          <a:xfrm>
            <a:off x="4810178" y="2817697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05D835-25F2-4D45-B56E-F63DDBF2CDED}"/>
              </a:ext>
            </a:extLst>
          </p:cNvPr>
          <p:cNvSpPr txBox="1"/>
          <p:nvPr/>
        </p:nvSpPr>
        <p:spPr>
          <a:xfrm>
            <a:off x="1115923" y="3429000"/>
            <a:ext cx="83372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rgbClr val="FF0000"/>
                </a:solidFill>
              </a:rPr>
              <a:t>Số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xe</a:t>
            </a:r>
            <a:r>
              <a:rPr lang="en-US" sz="2800" dirty="0">
                <a:solidFill>
                  <a:srgbClr val="FF0000"/>
                </a:solidFill>
              </a:rPr>
              <a:t> ô </a:t>
            </a:r>
            <a:r>
              <a:rPr lang="en-US" sz="2800" dirty="0" err="1">
                <a:solidFill>
                  <a:srgbClr val="FF0000"/>
                </a:solidFill>
              </a:rPr>
              <a:t>tô</a:t>
            </a:r>
            <a:r>
              <a:rPr lang="en-US" sz="2800" dirty="0">
                <a:solidFill>
                  <a:srgbClr val="FF0000"/>
                </a:solidFill>
              </a:rPr>
              <a:t> con </a:t>
            </a:r>
            <a:r>
              <a:rPr lang="en-US" sz="2800" dirty="0" err="1">
                <a:solidFill>
                  <a:srgbClr val="FF0000"/>
                </a:solidFill>
              </a:rPr>
              <a:t>đang</a:t>
            </a:r>
            <a:r>
              <a:rPr lang="en-US" sz="2800" dirty="0">
                <a:solidFill>
                  <a:srgbClr val="FF0000"/>
                </a:solidFill>
              </a:rPr>
              <a:t> ở </a:t>
            </a:r>
            <a:r>
              <a:rPr lang="en-US" sz="2800" dirty="0" err="1">
                <a:solidFill>
                  <a:srgbClr val="FF0000"/>
                </a:solidFill>
              </a:rPr>
              <a:t>điểm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đỗ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xe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>
                <a:solidFill>
                  <a:srgbClr val="FF0000"/>
                </a:solidFill>
              </a:rPr>
              <a:t>là</a:t>
            </a:r>
            <a:r>
              <a:rPr lang="en-US" sz="2800" dirty="0">
                <a:solidFill>
                  <a:srgbClr val="FF0000"/>
                </a:solidFill>
              </a:rPr>
              <a:t> :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F9F420-107B-4846-8B5C-CB3AD64B3D1C}"/>
              </a:ext>
            </a:extLst>
          </p:cNvPr>
          <p:cNvSpPr txBox="1"/>
          <p:nvPr/>
        </p:nvSpPr>
        <p:spPr>
          <a:xfrm>
            <a:off x="2751821" y="4121711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FF0000"/>
                </a:solidFill>
              </a:rPr>
              <a:t>16</a:t>
            </a:r>
            <a:r>
              <a:rPr lang="vi-VN" sz="2800" dirty="0">
                <a:solidFill>
                  <a:srgbClr val="FF0000"/>
                </a:solidFill>
              </a:rPr>
              <a:t> : 4 = </a:t>
            </a:r>
            <a:r>
              <a:rPr lang="en-US" sz="2800" dirty="0">
                <a:solidFill>
                  <a:srgbClr val="FF0000"/>
                </a:solidFill>
              </a:rPr>
              <a:t>4</a:t>
            </a:r>
            <a:r>
              <a:rPr lang="vi-VN" sz="2800" dirty="0">
                <a:solidFill>
                  <a:srgbClr val="FF0000"/>
                </a:solidFill>
              </a:rPr>
              <a:t> (</a:t>
            </a:r>
            <a:r>
              <a:rPr lang="en-US" sz="2800" dirty="0">
                <a:solidFill>
                  <a:srgbClr val="FF0000"/>
                </a:solidFill>
              </a:rPr>
              <a:t>ô </a:t>
            </a:r>
            <a:r>
              <a:rPr lang="en-US" sz="2800" dirty="0" err="1">
                <a:solidFill>
                  <a:srgbClr val="FF0000"/>
                </a:solidFill>
              </a:rPr>
              <a:t>tô</a:t>
            </a:r>
            <a:r>
              <a:rPr lang="vi-VN" sz="2800" dirty="0">
                <a:solidFill>
                  <a:srgbClr val="FF0000"/>
                </a:solidFill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057486B-77FA-4196-85EF-2A05A9B5FA29}"/>
              </a:ext>
            </a:extLst>
          </p:cNvPr>
          <p:cNvSpPr txBox="1"/>
          <p:nvPr/>
        </p:nvSpPr>
        <p:spPr>
          <a:xfrm>
            <a:off x="2000676" y="5013361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số: </a:t>
            </a:r>
            <a:r>
              <a:rPr lang="en-US" sz="2800" dirty="0">
                <a:solidFill>
                  <a:srgbClr val="FF0000"/>
                </a:solidFill>
              </a:rPr>
              <a:t>4</a:t>
            </a:r>
            <a:r>
              <a:rPr lang="vi-VN" sz="2800" dirty="0">
                <a:solidFill>
                  <a:srgbClr val="FF0000"/>
                </a:solidFill>
              </a:rPr>
              <a:t> </a:t>
            </a:r>
            <a:r>
              <a:rPr lang="en-US" sz="2800" dirty="0">
                <a:solidFill>
                  <a:srgbClr val="FF0000"/>
                </a:solidFill>
              </a:rPr>
              <a:t>ô </a:t>
            </a:r>
            <a:r>
              <a:rPr lang="en-US" sz="2800" dirty="0" err="1">
                <a:solidFill>
                  <a:srgbClr val="FF0000"/>
                </a:solidFill>
              </a:rPr>
              <a:t>tô</a:t>
            </a:r>
            <a:r>
              <a:rPr lang="en-US" sz="2800" dirty="0">
                <a:solidFill>
                  <a:srgbClr val="FF0000"/>
                </a:solidFill>
              </a:rPr>
              <a:t> con</a:t>
            </a:r>
            <a:endParaRPr lang="vi-VN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779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/>
      <p:bldP spid="17" grpId="0"/>
      <p:bldP spid="18" grpId="0"/>
      <p:bldP spid="19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686602645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2301</TotalTime>
  <Words>291</Words>
  <Application>Microsoft Office PowerPoint</Application>
  <PresentationFormat>Widescreen</PresentationFormat>
  <Paragraphs>72</Paragraphs>
  <Slides>10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10</vt:i4>
      </vt:variant>
    </vt:vector>
  </HeadingPairs>
  <TitlesOfParts>
    <vt:vector size="20" baseType="lpstr">
      <vt:lpstr>#9Slide03 BoosterNextFYBlack</vt:lpstr>
      <vt:lpstr>.VnBodoniH</vt:lpstr>
      <vt:lpstr>Arial</vt:lpstr>
      <vt:lpstr>Calibri</vt:lpstr>
      <vt:lpstr>Times New Roman</vt:lpstr>
      <vt:lpstr>UTM Avo</vt:lpstr>
      <vt:lpstr>UTM Cookies</vt:lpstr>
      <vt:lpstr>Wingdings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Administrator</cp:lastModifiedBy>
  <cp:revision>196</cp:revision>
  <dcterms:created xsi:type="dcterms:W3CDTF">2021-06-02T01:34:28Z</dcterms:created>
  <dcterms:modified xsi:type="dcterms:W3CDTF">2025-09-23T01:19:57Z</dcterms:modified>
</cp:coreProperties>
</file>