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25" r:id="rId3"/>
    <p:sldMasterId id="2147483737" r:id="rId4"/>
    <p:sldMasterId id="2147483749" r:id="rId5"/>
    <p:sldMasterId id="2147483761" r:id="rId6"/>
  </p:sldMasterIdLst>
  <p:notesMasterIdLst>
    <p:notesMasterId r:id="rId17"/>
  </p:notesMasterIdLst>
  <p:handoutMasterIdLst>
    <p:handoutMasterId r:id="rId18"/>
  </p:handoutMasterIdLst>
  <p:sldIdLst>
    <p:sldId id="315" r:id="rId7"/>
    <p:sldId id="350" r:id="rId8"/>
    <p:sldId id="430" r:id="rId9"/>
    <p:sldId id="431" r:id="rId10"/>
    <p:sldId id="339" r:id="rId11"/>
    <p:sldId id="261" r:id="rId12"/>
    <p:sldId id="262" r:id="rId13"/>
    <p:sldId id="264" r:id="rId14"/>
    <p:sldId id="265" r:id="rId15"/>
    <p:sldId id="307" r:id="rId16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A3A"/>
    <a:srgbClr val="2D7B56"/>
    <a:srgbClr val="7ACEA6"/>
    <a:srgbClr val="133B75"/>
    <a:srgbClr val="FFFFFF"/>
    <a:srgbClr val="C5F1FB"/>
    <a:srgbClr val="73DCF4"/>
    <a:srgbClr val="FF6C6C"/>
    <a:srgbClr val="FCE76B"/>
    <a:srgbClr val="AAF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1373" autoAdjust="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06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01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53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16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80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5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6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1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3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379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2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84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3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61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742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5866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2200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34684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3839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4328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2639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5607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7274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37009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9853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38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70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07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44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6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23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16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22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40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6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0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2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1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5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44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4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0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6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7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136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643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579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28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2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870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95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03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517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5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2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4956140D-6323-4577-B222-9A190E6FAC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CE5DEBB-7F23-5E07-4C14-DBE5BBDD5702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2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F96B7838-48D6-20BF-6E47-2AD8A497A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C47319-27EE-5CE9-289A-3ED6C5C5932C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81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03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10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92EA54-536A-53B8-BC28-CEFC06B2CD4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7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1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jfif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9007" y="-212651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75A1A-725A-C207-ABFC-069986D1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Hương Thảo">
            <a:hlinkClick r:id="" action="ppaction://media"/>
            <a:extLst>
              <a:ext uri="{FF2B5EF4-FFF2-40B4-BE49-F238E27FC236}">
                <a16:creationId xmlns:a16="http://schemas.microsoft.com/office/drawing/2014/main" id="{7C8D5FC2-923F-3EFC-1032-D76D2A917CE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65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737B659-22A0-60D9-3842-B07B786C7B5A}"/>
              </a:ext>
            </a:extLst>
          </p:cNvPr>
          <p:cNvSpPr/>
          <p:nvPr/>
        </p:nvSpPr>
        <p:spPr>
          <a:xfrm>
            <a:off x="650375" y="2491088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CC1967-1B09-50B7-2E71-31204FD307A4}"/>
              </a:ext>
            </a:extLst>
          </p:cNvPr>
          <p:cNvSpPr/>
          <p:nvPr/>
        </p:nvSpPr>
        <p:spPr>
          <a:xfrm>
            <a:off x="3275636" y="2384384"/>
            <a:ext cx="3611301" cy="3368233"/>
          </a:xfrm>
          <a:prstGeom prst="rect">
            <a:avLst/>
          </a:prstGeom>
          <a:ln w="76200">
            <a:solidFill>
              <a:srgbClr val="ED3A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94B8CA-65F7-311B-9EC5-EB336EA1C2AC}"/>
              </a:ext>
            </a:extLst>
          </p:cNvPr>
          <p:cNvSpPr txBox="1"/>
          <p:nvPr/>
        </p:nvSpPr>
        <p:spPr>
          <a:xfrm>
            <a:off x="3344969" y="2685476"/>
            <a:ext cx="342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vi-VN" sz="4000" b="1" dirty="0">
                <a:solidFill>
                  <a:srgbClr val="ED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938</a:t>
            </a:r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gồm: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26E89-C557-B03E-1E1E-ED3D19FDF1CA}"/>
              </a:ext>
            </a:extLst>
          </p:cNvPr>
          <p:cNvSpPr txBox="1"/>
          <p:nvPr/>
        </p:nvSpPr>
        <p:spPr>
          <a:xfrm>
            <a:off x="4100098" y="3393362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trăm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6FD93A-2D71-C84F-D42A-EFCD5648FE34}"/>
              </a:ext>
            </a:extLst>
          </p:cNvPr>
          <p:cNvSpPr txBox="1"/>
          <p:nvPr/>
        </p:nvSpPr>
        <p:spPr>
          <a:xfrm>
            <a:off x="4100098" y="4077967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chục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D1CB11-AC93-D482-640A-DD1435951E3A}"/>
              </a:ext>
            </a:extLst>
          </p:cNvPr>
          <p:cNvSpPr txBox="1"/>
          <p:nvPr/>
        </p:nvSpPr>
        <p:spPr>
          <a:xfrm>
            <a:off x="4100098" y="4785853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đơn vị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7DE7B7-CC69-EBE2-CA77-95A61EB09DC1}"/>
              </a:ext>
            </a:extLst>
          </p:cNvPr>
          <p:cNvSpPr txBox="1"/>
          <p:nvPr/>
        </p:nvSpPr>
        <p:spPr>
          <a:xfrm>
            <a:off x="3402066" y="3266948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661A8F-A9FA-1584-23C9-8E04C776585B}"/>
              </a:ext>
            </a:extLst>
          </p:cNvPr>
          <p:cNvSpPr txBox="1"/>
          <p:nvPr/>
        </p:nvSpPr>
        <p:spPr>
          <a:xfrm>
            <a:off x="3402066" y="3842941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EEF4E0-FADC-9BDA-03C4-4E1D417AABD1}"/>
              </a:ext>
            </a:extLst>
          </p:cNvPr>
          <p:cNvSpPr txBox="1"/>
          <p:nvPr/>
        </p:nvSpPr>
        <p:spPr>
          <a:xfrm>
            <a:off x="3402066" y="4538249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BBF599-D2D1-8C70-3342-B287A97E11F3}"/>
              </a:ext>
            </a:extLst>
          </p:cNvPr>
          <p:cNvGrpSpPr/>
          <p:nvPr/>
        </p:nvGrpSpPr>
        <p:grpSpPr>
          <a:xfrm>
            <a:off x="7442642" y="1134318"/>
            <a:ext cx="4294087" cy="3072959"/>
            <a:chOff x="2346960" y="3855720"/>
            <a:chExt cx="1751202" cy="2499360"/>
          </a:xfrm>
        </p:grpSpPr>
        <p:sp>
          <p:nvSpPr>
            <p:cNvPr id="33" name="Oval Callout 10">
              <a:extLst>
                <a:ext uri="{FF2B5EF4-FFF2-40B4-BE49-F238E27FC236}">
                  <a16:creationId xmlns:a16="http://schemas.microsoft.com/office/drawing/2014/main" id="{F8387CD5-B508-6621-3494-D7122C65DBCF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23DC06-9EBA-7698-E667-A95E5975A618}"/>
                </a:ext>
              </a:extLst>
            </p:cNvPr>
            <p:cNvSpPr/>
            <p:nvPr/>
          </p:nvSpPr>
          <p:spPr>
            <a:xfrm>
              <a:off x="2584227" y="4056817"/>
              <a:ext cx="1347447" cy="1877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r>
                <a:rPr lang="vi-VN" sz="3600" b="1" dirty="0">
                  <a:solidFill>
                    <a:srgbClr val="ED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938</a:t>
              </a:r>
              <a:r>
                <a:rPr lang="vi-VN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gồm mấy trăm, mấy chục và mấy đơn vị?</a:t>
              </a:r>
              <a:endParaRPr lang="en-US" sz="36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8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729DD-F012-E85E-A7F9-28F6F3BFF8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4288" y="2476983"/>
            <a:ext cx="8407712" cy="1513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0365" y="5434681"/>
            <a:ext cx="1205645" cy="1153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C91B9ED-2685-5D2C-FFC3-176ACB797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517365"/>
              </p:ext>
            </p:extLst>
          </p:nvPr>
        </p:nvGraphicFramePr>
        <p:xfrm>
          <a:off x="1505076" y="1699952"/>
          <a:ext cx="6435638" cy="444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696152643"/>
                    </a:ext>
                  </a:extLst>
                </a:gridCol>
                <a:gridCol w="896982">
                  <a:extLst>
                    <a:ext uri="{9D8B030D-6E8A-4147-A177-3AD203B41FA5}">
                      <a16:colId xmlns:a16="http://schemas.microsoft.com/office/drawing/2014/main" val="1853569487"/>
                    </a:ext>
                  </a:extLst>
                </a:gridCol>
                <a:gridCol w="905692">
                  <a:extLst>
                    <a:ext uri="{9D8B030D-6E8A-4147-A177-3AD203B41FA5}">
                      <a16:colId xmlns:a16="http://schemas.microsoft.com/office/drawing/2014/main" val="3877238798"/>
                    </a:ext>
                  </a:extLst>
                </a:gridCol>
                <a:gridCol w="1349828">
                  <a:extLst>
                    <a:ext uri="{9D8B030D-6E8A-4147-A177-3AD203B41FA5}">
                      <a16:colId xmlns:a16="http://schemas.microsoft.com/office/drawing/2014/main" val="600727595"/>
                    </a:ext>
                  </a:extLst>
                </a:gridCol>
                <a:gridCol w="2429696">
                  <a:extLst>
                    <a:ext uri="{9D8B030D-6E8A-4147-A177-3AD203B41FA5}">
                      <a16:colId xmlns:a16="http://schemas.microsoft.com/office/drawing/2014/main" val="1435903756"/>
                    </a:ext>
                  </a:extLst>
                </a:gridCol>
              </a:tblGrid>
              <a:tr h="51980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411505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496325"/>
                  </a:ext>
                </a:extLst>
              </a:tr>
              <a:tr h="99537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386379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8281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72013"/>
                  </a:ext>
                </a:extLst>
              </a:tr>
            </a:tbl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5399E1A3-BDCA-70B9-F540-4E2402B473F8}"/>
              </a:ext>
            </a:extLst>
          </p:cNvPr>
          <p:cNvSpPr txBox="1"/>
          <p:nvPr/>
        </p:nvSpPr>
        <p:spPr>
          <a:xfrm>
            <a:off x="1767594" y="254731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F149ED-A0FF-422F-26F4-6F5BE5719DF4}"/>
              </a:ext>
            </a:extLst>
          </p:cNvPr>
          <p:cNvSpPr txBox="1"/>
          <p:nvPr/>
        </p:nvSpPr>
        <p:spPr>
          <a:xfrm>
            <a:off x="2558833" y="2552391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F92C08-422D-3C99-F189-EED36C3165F3}"/>
              </a:ext>
            </a:extLst>
          </p:cNvPr>
          <p:cNvSpPr txBox="1"/>
          <p:nvPr/>
        </p:nvSpPr>
        <p:spPr>
          <a:xfrm>
            <a:off x="3563133" y="2536418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6CFB4B-F8FD-8303-10CD-2980C500BF28}"/>
              </a:ext>
            </a:extLst>
          </p:cNvPr>
          <p:cNvSpPr txBox="1"/>
          <p:nvPr/>
        </p:nvSpPr>
        <p:spPr>
          <a:xfrm>
            <a:off x="4307766" y="2547312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375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031191-18D8-6B8D-A573-71CF69C61269}"/>
              </a:ext>
            </a:extLst>
          </p:cNvPr>
          <p:cNvSpPr txBox="1"/>
          <p:nvPr/>
        </p:nvSpPr>
        <p:spPr>
          <a:xfrm>
            <a:off x="5509031" y="2429280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EDAD669-968D-5091-9794-86224E988DC1}"/>
              </a:ext>
            </a:extLst>
          </p:cNvPr>
          <p:cNvSpPr txBox="1"/>
          <p:nvPr/>
        </p:nvSpPr>
        <p:spPr>
          <a:xfrm>
            <a:off x="1777642" y="3556125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AB9606-4945-D763-13E8-BBFD0FF26521}"/>
              </a:ext>
            </a:extLst>
          </p:cNvPr>
          <p:cNvSpPr txBox="1"/>
          <p:nvPr/>
        </p:nvSpPr>
        <p:spPr>
          <a:xfrm>
            <a:off x="2605772" y="357537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92777B7-2D30-FDFB-8D93-C79B19FCA9B0}"/>
              </a:ext>
            </a:extLst>
          </p:cNvPr>
          <p:cNvSpPr txBox="1"/>
          <p:nvPr/>
        </p:nvSpPr>
        <p:spPr>
          <a:xfrm flipH="1">
            <a:off x="3559446" y="3544492"/>
            <a:ext cx="294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817DD8-558F-3B76-86D4-8B9A03A73DCD}"/>
              </a:ext>
            </a:extLst>
          </p:cNvPr>
          <p:cNvSpPr txBox="1"/>
          <p:nvPr/>
        </p:nvSpPr>
        <p:spPr>
          <a:xfrm>
            <a:off x="1773670" y="4564938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B0B2F11-9341-E0CE-531D-AD9E27487EA6}"/>
              </a:ext>
            </a:extLst>
          </p:cNvPr>
          <p:cNvSpPr txBox="1"/>
          <p:nvPr/>
        </p:nvSpPr>
        <p:spPr>
          <a:xfrm>
            <a:off x="2605772" y="4518939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C9436D1-E5AF-53FD-6C28-AC6DABAD6B51}"/>
              </a:ext>
            </a:extLst>
          </p:cNvPr>
          <p:cNvSpPr txBox="1"/>
          <p:nvPr/>
        </p:nvSpPr>
        <p:spPr>
          <a:xfrm>
            <a:off x="3559446" y="4535660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04DB1A8-F3AA-FE69-579C-5925E6FCEFDA}"/>
              </a:ext>
            </a:extLst>
          </p:cNvPr>
          <p:cNvSpPr txBox="1"/>
          <p:nvPr/>
        </p:nvSpPr>
        <p:spPr>
          <a:xfrm>
            <a:off x="5614243" y="5328972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DA01D15-FCC2-40EF-BD90-08AD4387B21E}"/>
              </a:ext>
            </a:extLst>
          </p:cNvPr>
          <p:cNvSpPr txBox="1"/>
          <p:nvPr/>
        </p:nvSpPr>
        <p:spPr>
          <a:xfrm>
            <a:off x="4353153" y="3611787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FFD7E8-316C-04A1-03A6-CEB2FE53BFA4}"/>
              </a:ext>
            </a:extLst>
          </p:cNvPr>
          <p:cNvSpPr txBox="1"/>
          <p:nvPr/>
        </p:nvSpPr>
        <p:spPr>
          <a:xfrm>
            <a:off x="5407836" y="3450074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DBF428-24E9-3AF4-3E13-6A7B40748817}"/>
              </a:ext>
            </a:extLst>
          </p:cNvPr>
          <p:cNvSpPr txBox="1"/>
          <p:nvPr/>
        </p:nvSpPr>
        <p:spPr>
          <a:xfrm>
            <a:off x="4375087" y="4562059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BF50C69-D9B7-3A9D-E181-5A44E8591344}"/>
              </a:ext>
            </a:extLst>
          </p:cNvPr>
          <p:cNvSpPr txBox="1"/>
          <p:nvPr/>
        </p:nvSpPr>
        <p:spPr>
          <a:xfrm>
            <a:off x="5614243" y="4458094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1FF4E4-1BA5-06BB-6D8A-78F372AC75CF}"/>
              </a:ext>
            </a:extLst>
          </p:cNvPr>
          <p:cNvSpPr txBox="1"/>
          <p:nvPr/>
        </p:nvSpPr>
        <p:spPr>
          <a:xfrm>
            <a:off x="1753055" y="5559010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F0592D-4CE2-D61F-11F3-EFFE3532BDDF}"/>
              </a:ext>
            </a:extLst>
          </p:cNvPr>
          <p:cNvSpPr txBox="1"/>
          <p:nvPr/>
        </p:nvSpPr>
        <p:spPr>
          <a:xfrm>
            <a:off x="2649390" y="5559010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392B078-B71C-25D4-4252-82F0C505A941}"/>
              </a:ext>
            </a:extLst>
          </p:cNvPr>
          <p:cNvSpPr txBox="1"/>
          <p:nvPr/>
        </p:nvSpPr>
        <p:spPr>
          <a:xfrm>
            <a:off x="3578970" y="5575193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3229D5A-AF72-AA91-425D-B1F6491E7CB5}"/>
              </a:ext>
            </a:extLst>
          </p:cNvPr>
          <p:cNvSpPr txBox="1"/>
          <p:nvPr/>
        </p:nvSpPr>
        <p:spPr>
          <a:xfrm>
            <a:off x="4282672" y="5559009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2D6D2D-6B62-74EF-1DD5-2B8270FFD405}"/>
              </a:ext>
            </a:extLst>
          </p:cNvPr>
          <p:cNvSpPr/>
          <p:nvPr/>
        </p:nvSpPr>
        <p:spPr>
          <a:xfrm>
            <a:off x="2988587" y="340339"/>
            <a:ext cx="611140" cy="550912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F8A60-1AC7-6DC6-C837-172F83ADF1FF}"/>
              </a:ext>
            </a:extLst>
          </p:cNvPr>
          <p:cNvSpPr txBox="1"/>
          <p:nvPr/>
        </p:nvSpPr>
        <p:spPr>
          <a:xfrm>
            <a:off x="3664328" y="329793"/>
            <a:ext cx="625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10CAEE0-49E6-AA31-9258-E9FAF6773856}"/>
              </a:ext>
            </a:extLst>
          </p:cNvPr>
          <p:cNvGrpSpPr/>
          <p:nvPr/>
        </p:nvGrpSpPr>
        <p:grpSpPr>
          <a:xfrm>
            <a:off x="1577015" y="709011"/>
            <a:ext cx="4198939" cy="1756385"/>
            <a:chOff x="1577015" y="709011"/>
            <a:chExt cx="4198939" cy="17563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15FFB7-B502-BC8C-FB2D-F36E1C4203DE}"/>
                </a:ext>
              </a:extLst>
            </p:cNvPr>
            <p:cNvSpPr/>
            <p:nvPr/>
          </p:nvSpPr>
          <p:spPr>
            <a:xfrm>
              <a:off x="2168886" y="1599374"/>
              <a:ext cx="3607068" cy="86602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6AD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3A4857-4003-5050-2BF6-719C25BF8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87" t="76068" r="-316"/>
            <a:stretch/>
          </p:blipFill>
          <p:spPr>
            <a:xfrm>
              <a:off x="1577015" y="709011"/>
              <a:ext cx="1445496" cy="12093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1A787D-A09D-2AAB-5FD4-38F3B3119935}"/>
                </a:ext>
              </a:extLst>
            </p:cNvPr>
            <p:cNvSpPr txBox="1"/>
            <p:nvPr/>
          </p:nvSpPr>
          <p:spPr>
            <a:xfrm>
              <a:off x="2500917" y="1603615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666581-94A8-DD23-76A3-7AD85919F97A}"/>
              </a:ext>
            </a:extLst>
          </p:cNvPr>
          <p:cNvGrpSpPr/>
          <p:nvPr/>
        </p:nvGrpSpPr>
        <p:grpSpPr>
          <a:xfrm>
            <a:off x="1055421" y="2235059"/>
            <a:ext cx="4720533" cy="1709537"/>
            <a:chOff x="1055421" y="2235059"/>
            <a:chExt cx="4720533" cy="17095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5D4C288-8291-F1EB-56EA-59D796CD5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5" t="63864" r="70499" b="-2293"/>
            <a:stretch/>
          </p:blipFill>
          <p:spPr>
            <a:xfrm>
              <a:off x="1055421" y="2235059"/>
              <a:ext cx="1445496" cy="170953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B1928A-9794-63FE-A918-FD9FEBE52F75}"/>
                </a:ext>
              </a:extLst>
            </p:cNvPr>
            <p:cNvSpPr/>
            <p:nvPr/>
          </p:nvSpPr>
          <p:spPr>
            <a:xfrm>
              <a:off x="2218542" y="2838380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869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84A630-9CDD-2BAE-01F1-96403432B14F}"/>
                </a:ext>
              </a:extLst>
            </p:cNvPr>
            <p:cNvSpPr txBox="1"/>
            <p:nvPr/>
          </p:nvSpPr>
          <p:spPr>
            <a:xfrm>
              <a:off x="2500917" y="284311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65A76B-064D-0FF0-8CEE-6E3A0268C12C}"/>
              </a:ext>
            </a:extLst>
          </p:cNvPr>
          <p:cNvGrpSpPr/>
          <p:nvPr/>
        </p:nvGrpSpPr>
        <p:grpSpPr>
          <a:xfrm>
            <a:off x="1021670" y="3965868"/>
            <a:ext cx="4759090" cy="1528989"/>
            <a:chOff x="1021670" y="3965868"/>
            <a:chExt cx="4759090" cy="15289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AC16AB9-7EEE-F617-B67C-AD63B89D9B18}"/>
                </a:ext>
              </a:extLst>
            </p:cNvPr>
            <p:cNvSpPr/>
            <p:nvPr/>
          </p:nvSpPr>
          <p:spPr>
            <a:xfrm>
              <a:off x="2223348" y="4276976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A66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4C5598-C48E-5CEE-6306-7B1B5C65A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9" t="34391" r="33566" b="33955"/>
            <a:stretch/>
          </p:blipFill>
          <p:spPr>
            <a:xfrm flipH="1">
              <a:off x="1021670" y="3965868"/>
              <a:ext cx="1209087" cy="15289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779337-E5DD-8000-02C9-9D8F5DE03FBC}"/>
                </a:ext>
              </a:extLst>
            </p:cNvPr>
            <p:cNvSpPr txBox="1"/>
            <p:nvPr/>
          </p:nvSpPr>
          <p:spPr>
            <a:xfrm>
              <a:off x="2508534" y="4299391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4234D6-35B6-5A47-C8B5-2E39D76A5F23}"/>
              </a:ext>
            </a:extLst>
          </p:cNvPr>
          <p:cNvGrpSpPr/>
          <p:nvPr/>
        </p:nvGrpSpPr>
        <p:grpSpPr>
          <a:xfrm>
            <a:off x="9720620" y="559639"/>
            <a:ext cx="1282383" cy="1723313"/>
            <a:chOff x="9657164" y="711299"/>
            <a:chExt cx="1282383" cy="17233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56C529-16F1-EB99-07CC-0BDDF4B06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3" t="54368" r="35993"/>
            <a:stretch/>
          </p:blipFill>
          <p:spPr>
            <a:xfrm>
              <a:off x="9657164" y="711299"/>
              <a:ext cx="1282383" cy="1723313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26BD51-F37E-0989-2DCE-89AC8866E696}"/>
                </a:ext>
              </a:extLst>
            </p:cNvPr>
            <p:cNvSpPr/>
            <p:nvPr/>
          </p:nvSpPr>
          <p:spPr>
            <a:xfrm>
              <a:off x="9910657" y="1931111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976269-9F92-FA06-4935-A1C52B339419}"/>
              </a:ext>
            </a:extLst>
          </p:cNvPr>
          <p:cNvGrpSpPr/>
          <p:nvPr/>
        </p:nvGrpSpPr>
        <p:grpSpPr>
          <a:xfrm>
            <a:off x="8391277" y="2075274"/>
            <a:ext cx="1308919" cy="1740971"/>
            <a:chOff x="8312055" y="2143440"/>
            <a:chExt cx="1308919" cy="174097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7993D25-4D47-1023-144A-5E8ADF70A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7" t="91" r="34443" b="48235"/>
            <a:stretch/>
          </p:blipFill>
          <p:spPr>
            <a:xfrm>
              <a:off x="8312055" y="2143440"/>
              <a:ext cx="1308919" cy="1740971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28DA11-AE4F-3A9B-C3F5-E4F8B72183F8}"/>
                </a:ext>
              </a:extLst>
            </p:cNvPr>
            <p:cNvSpPr/>
            <p:nvPr/>
          </p:nvSpPr>
          <p:spPr>
            <a:xfrm>
              <a:off x="8673057" y="3276294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28EC0-14C4-E2E8-D418-F60FA954E4B7}"/>
              </a:ext>
            </a:extLst>
          </p:cNvPr>
          <p:cNvGrpSpPr/>
          <p:nvPr/>
        </p:nvGrpSpPr>
        <p:grpSpPr>
          <a:xfrm>
            <a:off x="8070239" y="4719797"/>
            <a:ext cx="1874922" cy="1787748"/>
            <a:chOff x="7892349" y="4756954"/>
            <a:chExt cx="1874922" cy="17877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FFFC567-E62C-5F9D-1271-61241DC36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28" t="-733" r="-2079" b="43289"/>
            <a:stretch/>
          </p:blipFill>
          <p:spPr>
            <a:xfrm>
              <a:off x="8439981" y="4756954"/>
              <a:ext cx="1327290" cy="178774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1DAD1D3-4168-A3AF-483D-752E5DCD54C6}"/>
                </a:ext>
              </a:extLst>
            </p:cNvPr>
            <p:cNvSpPr/>
            <p:nvPr/>
          </p:nvSpPr>
          <p:spPr>
            <a:xfrm>
              <a:off x="7892349" y="5516496"/>
              <a:ext cx="839411" cy="6923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9C05314-07A3-333F-5C45-BABBF67307B0}"/>
              </a:ext>
            </a:extLst>
          </p:cNvPr>
          <p:cNvSpPr/>
          <p:nvPr/>
        </p:nvSpPr>
        <p:spPr>
          <a:xfrm>
            <a:off x="5779698" y="1871932"/>
            <a:ext cx="4165463" cy="2878649"/>
          </a:xfrm>
          <a:custGeom>
            <a:avLst/>
            <a:gdLst>
              <a:gd name="connsiteX0" fmla="*/ 0 w 4209691"/>
              <a:gd name="connsiteY0" fmla="*/ 207034 h 2803011"/>
              <a:gd name="connsiteX1" fmla="*/ 43132 w 4209691"/>
              <a:gd name="connsiteY1" fmla="*/ 163902 h 2803011"/>
              <a:gd name="connsiteX2" fmla="*/ 345057 w 4209691"/>
              <a:gd name="connsiteY2" fmla="*/ 8626 h 2803011"/>
              <a:gd name="connsiteX3" fmla="*/ 526211 w 4209691"/>
              <a:gd name="connsiteY3" fmla="*/ 0 h 2803011"/>
              <a:gd name="connsiteX4" fmla="*/ 646981 w 4209691"/>
              <a:gd name="connsiteY4" fmla="*/ 8626 h 2803011"/>
              <a:gd name="connsiteX5" fmla="*/ 836762 w 4209691"/>
              <a:gd name="connsiteY5" fmla="*/ 129396 h 2803011"/>
              <a:gd name="connsiteX6" fmla="*/ 1181819 w 4209691"/>
              <a:gd name="connsiteY6" fmla="*/ 448574 h 2803011"/>
              <a:gd name="connsiteX7" fmla="*/ 1293962 w 4209691"/>
              <a:gd name="connsiteY7" fmla="*/ 595223 h 2803011"/>
              <a:gd name="connsiteX8" fmla="*/ 1440611 w 4209691"/>
              <a:gd name="connsiteY8" fmla="*/ 750498 h 2803011"/>
              <a:gd name="connsiteX9" fmla="*/ 1768415 w 4209691"/>
              <a:gd name="connsiteY9" fmla="*/ 1207698 h 2803011"/>
              <a:gd name="connsiteX10" fmla="*/ 2147977 w 4209691"/>
              <a:gd name="connsiteY10" fmla="*/ 1673525 h 2803011"/>
              <a:gd name="connsiteX11" fmla="*/ 2553419 w 4209691"/>
              <a:gd name="connsiteY11" fmla="*/ 2104845 h 2803011"/>
              <a:gd name="connsiteX12" fmla="*/ 2760453 w 4209691"/>
              <a:gd name="connsiteY12" fmla="*/ 2294626 h 2803011"/>
              <a:gd name="connsiteX13" fmla="*/ 2846717 w 4209691"/>
              <a:gd name="connsiteY13" fmla="*/ 2380891 h 2803011"/>
              <a:gd name="connsiteX14" fmla="*/ 3209027 w 4209691"/>
              <a:gd name="connsiteY14" fmla="*/ 2622430 h 2803011"/>
              <a:gd name="connsiteX15" fmla="*/ 3295291 w 4209691"/>
              <a:gd name="connsiteY15" fmla="*/ 2656936 h 2803011"/>
              <a:gd name="connsiteX16" fmla="*/ 3562710 w 4209691"/>
              <a:gd name="connsiteY16" fmla="*/ 2769079 h 2803011"/>
              <a:gd name="connsiteX17" fmla="*/ 3666227 w 4209691"/>
              <a:gd name="connsiteY17" fmla="*/ 2777706 h 2803011"/>
              <a:gd name="connsiteX18" fmla="*/ 4209691 w 4209691"/>
              <a:gd name="connsiteY18" fmla="*/ 2794959 h 280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09691" h="2803011">
                <a:moveTo>
                  <a:pt x="0" y="207034"/>
                </a:moveTo>
                <a:cubicBezTo>
                  <a:pt x="14377" y="192657"/>
                  <a:pt x="26504" y="175603"/>
                  <a:pt x="43132" y="163902"/>
                </a:cubicBezTo>
                <a:cubicBezTo>
                  <a:pt x="137264" y="97661"/>
                  <a:pt x="228347" y="25789"/>
                  <a:pt x="345057" y="8626"/>
                </a:cubicBezTo>
                <a:cubicBezTo>
                  <a:pt x="404867" y="-170"/>
                  <a:pt x="465826" y="2875"/>
                  <a:pt x="526211" y="0"/>
                </a:cubicBezTo>
                <a:cubicBezTo>
                  <a:pt x="566468" y="2875"/>
                  <a:pt x="608236" y="-2675"/>
                  <a:pt x="646981" y="8626"/>
                </a:cubicBezTo>
                <a:cubicBezTo>
                  <a:pt x="666862" y="14425"/>
                  <a:pt x="831416" y="125010"/>
                  <a:pt x="836762" y="129396"/>
                </a:cubicBezTo>
                <a:cubicBezTo>
                  <a:pt x="840636" y="132575"/>
                  <a:pt x="1132897" y="384599"/>
                  <a:pt x="1181819" y="448574"/>
                </a:cubicBezTo>
                <a:cubicBezTo>
                  <a:pt x="1219200" y="497457"/>
                  <a:pt x="1253914" y="548500"/>
                  <a:pt x="1293962" y="595223"/>
                </a:cubicBezTo>
                <a:cubicBezTo>
                  <a:pt x="1340294" y="649277"/>
                  <a:pt x="1394040" y="696650"/>
                  <a:pt x="1440611" y="750498"/>
                </a:cubicBezTo>
                <a:cubicBezTo>
                  <a:pt x="1618658" y="956364"/>
                  <a:pt x="1572534" y="942682"/>
                  <a:pt x="1768415" y="1207698"/>
                </a:cubicBezTo>
                <a:cubicBezTo>
                  <a:pt x="1837056" y="1300565"/>
                  <a:pt x="2047481" y="1557802"/>
                  <a:pt x="2147977" y="1673525"/>
                </a:cubicBezTo>
                <a:cubicBezTo>
                  <a:pt x="2253304" y="1794810"/>
                  <a:pt x="2453524" y="2013274"/>
                  <a:pt x="2553419" y="2104845"/>
                </a:cubicBezTo>
                <a:cubicBezTo>
                  <a:pt x="2622430" y="2168105"/>
                  <a:pt x="2694255" y="2228427"/>
                  <a:pt x="2760453" y="2294626"/>
                </a:cubicBezTo>
                <a:cubicBezTo>
                  <a:pt x="2789208" y="2323381"/>
                  <a:pt x="2815841" y="2354426"/>
                  <a:pt x="2846717" y="2380891"/>
                </a:cubicBezTo>
                <a:cubicBezTo>
                  <a:pt x="2940363" y="2461159"/>
                  <a:pt x="3097289" y="2577734"/>
                  <a:pt x="3209027" y="2622430"/>
                </a:cubicBezTo>
                <a:cubicBezTo>
                  <a:pt x="3237782" y="2633932"/>
                  <a:pt x="3267049" y="2644227"/>
                  <a:pt x="3295291" y="2656936"/>
                </a:cubicBezTo>
                <a:cubicBezTo>
                  <a:pt x="3373709" y="2692224"/>
                  <a:pt x="3483452" y="2762474"/>
                  <a:pt x="3562710" y="2769079"/>
                </a:cubicBezTo>
                <a:lnTo>
                  <a:pt x="3666227" y="2777706"/>
                </a:lnTo>
                <a:cubicBezTo>
                  <a:pt x="3908230" y="2821707"/>
                  <a:pt x="3728968" y="2794959"/>
                  <a:pt x="4209691" y="2794959"/>
                </a:cubicBezTo>
              </a:path>
            </a:pathLst>
          </a:custGeom>
          <a:noFill/>
          <a:ln w="38100">
            <a:solidFill>
              <a:srgbClr val="86A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4460F0-CB29-AEF8-D0E6-3A826679D098}"/>
              </a:ext>
            </a:extLst>
          </p:cNvPr>
          <p:cNvGrpSpPr/>
          <p:nvPr/>
        </p:nvGrpSpPr>
        <p:grpSpPr>
          <a:xfrm>
            <a:off x="9719755" y="3486063"/>
            <a:ext cx="1376717" cy="1740972"/>
            <a:chOff x="9719755" y="3486063"/>
            <a:chExt cx="1376717" cy="174097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DE5C00-614D-32F8-10B8-F426927AFE36}"/>
                </a:ext>
              </a:extLst>
            </p:cNvPr>
            <p:cNvGrpSpPr/>
            <p:nvPr/>
          </p:nvGrpSpPr>
          <p:grpSpPr>
            <a:xfrm>
              <a:off x="9719755" y="3486063"/>
              <a:ext cx="1376717" cy="1740972"/>
              <a:chOff x="9719755" y="3486063"/>
              <a:chExt cx="1376717" cy="174097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92A0DAA-8111-316E-9A8F-4EFED8ACE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38" t="51591" r="1832" b="-720"/>
              <a:stretch/>
            </p:blipFill>
            <p:spPr>
              <a:xfrm>
                <a:off x="9719755" y="3486063"/>
                <a:ext cx="1376717" cy="1740972"/>
              </a:xfrm>
              <a:prstGeom prst="rect">
                <a:avLst/>
              </a:prstGeom>
            </p:spPr>
          </p:pic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DAB9AD5-6D3D-3DBE-B395-37F2A8B1ABD2}"/>
                  </a:ext>
                </a:extLst>
              </p:cNvPr>
              <p:cNvSpPr/>
              <p:nvPr/>
            </p:nvSpPr>
            <p:spPr>
              <a:xfrm>
                <a:off x="9968652" y="4544625"/>
                <a:ext cx="1025496" cy="47480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E5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D07E5E7-2206-665B-2920-5F88AAB80A4C}"/>
                </a:ext>
              </a:extLst>
            </p:cNvPr>
            <p:cNvSpPr txBox="1"/>
            <p:nvPr/>
          </p:nvSpPr>
          <p:spPr>
            <a:xfrm>
              <a:off x="10087350" y="4575344"/>
              <a:ext cx="8108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707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0CBF798-B06F-2334-9C64-F3E6730BE34B}"/>
              </a:ext>
            </a:extLst>
          </p:cNvPr>
          <p:cNvSpPr/>
          <p:nvPr/>
        </p:nvSpPr>
        <p:spPr>
          <a:xfrm>
            <a:off x="5791200" y="3261425"/>
            <a:ext cx="2298700" cy="2580575"/>
          </a:xfrm>
          <a:custGeom>
            <a:avLst/>
            <a:gdLst>
              <a:gd name="connsiteX0" fmla="*/ 0 w 2298700"/>
              <a:gd name="connsiteY0" fmla="*/ 15175 h 2580575"/>
              <a:gd name="connsiteX1" fmla="*/ 469900 w 2298700"/>
              <a:gd name="connsiteY1" fmla="*/ 27875 h 2580575"/>
              <a:gd name="connsiteX2" fmla="*/ 800100 w 2298700"/>
              <a:gd name="connsiteY2" fmla="*/ 231075 h 2580575"/>
              <a:gd name="connsiteX3" fmla="*/ 1079500 w 2298700"/>
              <a:gd name="connsiteY3" fmla="*/ 459675 h 2580575"/>
              <a:gd name="connsiteX4" fmla="*/ 1206500 w 2298700"/>
              <a:gd name="connsiteY4" fmla="*/ 624775 h 2580575"/>
              <a:gd name="connsiteX5" fmla="*/ 1257300 w 2298700"/>
              <a:gd name="connsiteY5" fmla="*/ 726375 h 2580575"/>
              <a:gd name="connsiteX6" fmla="*/ 1384300 w 2298700"/>
              <a:gd name="connsiteY6" fmla="*/ 916875 h 2580575"/>
              <a:gd name="connsiteX7" fmla="*/ 1422400 w 2298700"/>
              <a:gd name="connsiteY7" fmla="*/ 1031175 h 2580575"/>
              <a:gd name="connsiteX8" fmla="*/ 1473200 w 2298700"/>
              <a:gd name="connsiteY8" fmla="*/ 1221675 h 2580575"/>
              <a:gd name="connsiteX9" fmla="*/ 1511300 w 2298700"/>
              <a:gd name="connsiteY9" fmla="*/ 1310575 h 2580575"/>
              <a:gd name="connsiteX10" fmla="*/ 1549400 w 2298700"/>
              <a:gd name="connsiteY10" fmla="*/ 1412175 h 2580575"/>
              <a:gd name="connsiteX11" fmla="*/ 1587500 w 2298700"/>
              <a:gd name="connsiteY11" fmla="*/ 1589975 h 2580575"/>
              <a:gd name="connsiteX12" fmla="*/ 1612900 w 2298700"/>
              <a:gd name="connsiteY12" fmla="*/ 1691575 h 2580575"/>
              <a:gd name="connsiteX13" fmla="*/ 1689100 w 2298700"/>
              <a:gd name="connsiteY13" fmla="*/ 1843975 h 2580575"/>
              <a:gd name="connsiteX14" fmla="*/ 1714500 w 2298700"/>
              <a:gd name="connsiteY14" fmla="*/ 1920175 h 2580575"/>
              <a:gd name="connsiteX15" fmla="*/ 1739900 w 2298700"/>
              <a:gd name="connsiteY15" fmla="*/ 1958275 h 2580575"/>
              <a:gd name="connsiteX16" fmla="*/ 1765300 w 2298700"/>
              <a:gd name="connsiteY16" fmla="*/ 2009075 h 2580575"/>
              <a:gd name="connsiteX17" fmla="*/ 1905000 w 2298700"/>
              <a:gd name="connsiteY17" fmla="*/ 2224975 h 2580575"/>
              <a:gd name="connsiteX18" fmla="*/ 1930400 w 2298700"/>
              <a:gd name="connsiteY18" fmla="*/ 2263075 h 2580575"/>
              <a:gd name="connsiteX19" fmla="*/ 2006600 w 2298700"/>
              <a:gd name="connsiteY19" fmla="*/ 2339275 h 2580575"/>
              <a:gd name="connsiteX20" fmla="*/ 2044700 w 2298700"/>
              <a:gd name="connsiteY20" fmla="*/ 2377375 h 2580575"/>
              <a:gd name="connsiteX21" fmla="*/ 2108200 w 2298700"/>
              <a:gd name="connsiteY21" fmla="*/ 2428175 h 2580575"/>
              <a:gd name="connsiteX22" fmla="*/ 2159000 w 2298700"/>
              <a:gd name="connsiteY22" fmla="*/ 2478975 h 2580575"/>
              <a:gd name="connsiteX23" fmla="*/ 2209800 w 2298700"/>
              <a:gd name="connsiteY23" fmla="*/ 2517075 h 2580575"/>
              <a:gd name="connsiteX24" fmla="*/ 2247900 w 2298700"/>
              <a:gd name="connsiteY24" fmla="*/ 2555175 h 2580575"/>
              <a:gd name="connsiteX25" fmla="*/ 2298700 w 2298700"/>
              <a:gd name="connsiteY25" fmla="*/ 2580575 h 258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98700" h="2580575">
                <a:moveTo>
                  <a:pt x="0" y="15175"/>
                </a:moveTo>
                <a:cubicBezTo>
                  <a:pt x="163750" y="2579"/>
                  <a:pt x="300349" y="-16744"/>
                  <a:pt x="469900" y="27875"/>
                </a:cubicBezTo>
                <a:cubicBezTo>
                  <a:pt x="513126" y="39250"/>
                  <a:pt x="758684" y="199404"/>
                  <a:pt x="800100" y="231075"/>
                </a:cubicBezTo>
                <a:cubicBezTo>
                  <a:pt x="895688" y="304172"/>
                  <a:pt x="1006131" y="364295"/>
                  <a:pt x="1079500" y="459675"/>
                </a:cubicBezTo>
                <a:cubicBezTo>
                  <a:pt x="1121833" y="514708"/>
                  <a:pt x="1175449" y="562673"/>
                  <a:pt x="1206500" y="624775"/>
                </a:cubicBezTo>
                <a:cubicBezTo>
                  <a:pt x="1223433" y="658642"/>
                  <a:pt x="1238737" y="693374"/>
                  <a:pt x="1257300" y="726375"/>
                </a:cubicBezTo>
                <a:cubicBezTo>
                  <a:pt x="1301136" y="804305"/>
                  <a:pt x="1333117" y="845219"/>
                  <a:pt x="1384300" y="916875"/>
                </a:cubicBezTo>
                <a:cubicBezTo>
                  <a:pt x="1397000" y="954975"/>
                  <a:pt x="1411155" y="992621"/>
                  <a:pt x="1422400" y="1031175"/>
                </a:cubicBezTo>
                <a:cubicBezTo>
                  <a:pt x="1440801" y="1094265"/>
                  <a:pt x="1453274" y="1159050"/>
                  <a:pt x="1473200" y="1221675"/>
                </a:cubicBezTo>
                <a:cubicBezTo>
                  <a:pt x="1482975" y="1252397"/>
                  <a:pt x="1499326" y="1280641"/>
                  <a:pt x="1511300" y="1310575"/>
                </a:cubicBezTo>
                <a:cubicBezTo>
                  <a:pt x="1524733" y="1344158"/>
                  <a:pt x="1536700" y="1378308"/>
                  <a:pt x="1549400" y="1412175"/>
                </a:cubicBezTo>
                <a:cubicBezTo>
                  <a:pt x="1568971" y="1549170"/>
                  <a:pt x="1551290" y="1454188"/>
                  <a:pt x="1587500" y="1589975"/>
                </a:cubicBezTo>
                <a:cubicBezTo>
                  <a:pt x="1596495" y="1623705"/>
                  <a:pt x="1599935" y="1659163"/>
                  <a:pt x="1612900" y="1691575"/>
                </a:cubicBezTo>
                <a:cubicBezTo>
                  <a:pt x="1633994" y="1744309"/>
                  <a:pt x="1671139" y="1790093"/>
                  <a:pt x="1689100" y="1843975"/>
                </a:cubicBezTo>
                <a:cubicBezTo>
                  <a:pt x="1697567" y="1869375"/>
                  <a:pt x="1703626" y="1895709"/>
                  <a:pt x="1714500" y="1920175"/>
                </a:cubicBezTo>
                <a:cubicBezTo>
                  <a:pt x="1720699" y="1934123"/>
                  <a:pt x="1732327" y="1945023"/>
                  <a:pt x="1739900" y="1958275"/>
                </a:cubicBezTo>
                <a:cubicBezTo>
                  <a:pt x="1749293" y="1974713"/>
                  <a:pt x="1755335" y="1992978"/>
                  <a:pt x="1765300" y="2009075"/>
                </a:cubicBezTo>
                <a:cubicBezTo>
                  <a:pt x="1810418" y="2081958"/>
                  <a:pt x="1858284" y="2153105"/>
                  <a:pt x="1905000" y="2224975"/>
                </a:cubicBezTo>
                <a:cubicBezTo>
                  <a:pt x="1913318" y="2237773"/>
                  <a:pt x="1919607" y="2252282"/>
                  <a:pt x="1930400" y="2263075"/>
                </a:cubicBezTo>
                <a:lnTo>
                  <a:pt x="2006600" y="2339275"/>
                </a:lnTo>
                <a:cubicBezTo>
                  <a:pt x="2019300" y="2351975"/>
                  <a:pt x="2030675" y="2366155"/>
                  <a:pt x="2044700" y="2377375"/>
                </a:cubicBezTo>
                <a:cubicBezTo>
                  <a:pt x="2065867" y="2394308"/>
                  <a:pt x="2087940" y="2410166"/>
                  <a:pt x="2108200" y="2428175"/>
                </a:cubicBezTo>
                <a:cubicBezTo>
                  <a:pt x="2126098" y="2444085"/>
                  <a:pt x="2140978" y="2463206"/>
                  <a:pt x="2159000" y="2478975"/>
                </a:cubicBezTo>
                <a:cubicBezTo>
                  <a:pt x="2174930" y="2492913"/>
                  <a:pt x="2193729" y="2503300"/>
                  <a:pt x="2209800" y="2517075"/>
                </a:cubicBezTo>
                <a:cubicBezTo>
                  <a:pt x="2223437" y="2528764"/>
                  <a:pt x="2232956" y="2545212"/>
                  <a:pt x="2247900" y="2555175"/>
                </a:cubicBezTo>
                <a:cubicBezTo>
                  <a:pt x="2335459" y="2613548"/>
                  <a:pt x="2256955" y="2538830"/>
                  <a:pt x="2298700" y="2580575"/>
                </a:cubicBezTo>
              </a:path>
            </a:pathLst>
          </a:custGeom>
          <a:noFill/>
          <a:ln w="38100">
            <a:solidFill>
              <a:srgbClr val="886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CB363D8-A884-F330-C9B3-50ADB6048A79}"/>
              </a:ext>
            </a:extLst>
          </p:cNvPr>
          <p:cNvSpPr/>
          <p:nvPr/>
        </p:nvSpPr>
        <p:spPr>
          <a:xfrm>
            <a:off x="5791200" y="1663700"/>
            <a:ext cx="3987800" cy="3098800"/>
          </a:xfrm>
          <a:custGeom>
            <a:avLst/>
            <a:gdLst>
              <a:gd name="connsiteX0" fmla="*/ 0 w 3987800"/>
              <a:gd name="connsiteY0" fmla="*/ 3098800 h 3098800"/>
              <a:gd name="connsiteX1" fmla="*/ 228600 w 3987800"/>
              <a:gd name="connsiteY1" fmla="*/ 2616200 h 3098800"/>
              <a:gd name="connsiteX2" fmla="*/ 393700 w 3987800"/>
              <a:gd name="connsiteY2" fmla="*/ 2298700 h 3098800"/>
              <a:gd name="connsiteX3" fmla="*/ 520700 w 3987800"/>
              <a:gd name="connsiteY3" fmla="*/ 2082800 h 3098800"/>
              <a:gd name="connsiteX4" fmla="*/ 622300 w 3987800"/>
              <a:gd name="connsiteY4" fmla="*/ 1879600 h 3098800"/>
              <a:gd name="connsiteX5" fmla="*/ 825500 w 3987800"/>
              <a:gd name="connsiteY5" fmla="*/ 1536700 h 3098800"/>
              <a:gd name="connsiteX6" fmla="*/ 1130300 w 3987800"/>
              <a:gd name="connsiteY6" fmla="*/ 1041400 h 3098800"/>
              <a:gd name="connsiteX7" fmla="*/ 1308100 w 3987800"/>
              <a:gd name="connsiteY7" fmla="*/ 800100 h 3098800"/>
              <a:gd name="connsiteX8" fmla="*/ 1498600 w 3987800"/>
              <a:gd name="connsiteY8" fmla="*/ 584200 h 3098800"/>
              <a:gd name="connsiteX9" fmla="*/ 1752600 w 3987800"/>
              <a:gd name="connsiteY9" fmla="*/ 393700 h 3098800"/>
              <a:gd name="connsiteX10" fmla="*/ 2044700 w 3987800"/>
              <a:gd name="connsiteY10" fmla="*/ 203200 h 3098800"/>
              <a:gd name="connsiteX11" fmla="*/ 2184400 w 3987800"/>
              <a:gd name="connsiteY11" fmla="*/ 165100 h 3098800"/>
              <a:gd name="connsiteX12" fmla="*/ 2324100 w 3987800"/>
              <a:gd name="connsiteY12" fmla="*/ 114300 h 3098800"/>
              <a:gd name="connsiteX13" fmla="*/ 2806700 w 3987800"/>
              <a:gd name="connsiteY13" fmla="*/ 12700 h 3098800"/>
              <a:gd name="connsiteX14" fmla="*/ 2984500 w 3987800"/>
              <a:gd name="connsiteY14" fmla="*/ 0 h 3098800"/>
              <a:gd name="connsiteX15" fmla="*/ 3492500 w 3987800"/>
              <a:gd name="connsiteY15" fmla="*/ 25400 h 3098800"/>
              <a:gd name="connsiteX16" fmla="*/ 3619500 w 3987800"/>
              <a:gd name="connsiteY16" fmla="*/ 76200 h 3098800"/>
              <a:gd name="connsiteX17" fmla="*/ 3797300 w 3987800"/>
              <a:gd name="connsiteY17" fmla="*/ 165100 h 3098800"/>
              <a:gd name="connsiteX18" fmla="*/ 3848100 w 3987800"/>
              <a:gd name="connsiteY18" fmla="*/ 190500 h 3098800"/>
              <a:gd name="connsiteX19" fmla="*/ 3987800 w 3987800"/>
              <a:gd name="connsiteY19" fmla="*/ 3175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87800" h="3098800">
                <a:moveTo>
                  <a:pt x="0" y="3098800"/>
                </a:moveTo>
                <a:cubicBezTo>
                  <a:pt x="43440" y="2881601"/>
                  <a:pt x="3392" y="3051602"/>
                  <a:pt x="228600" y="2616200"/>
                </a:cubicBezTo>
                <a:cubicBezTo>
                  <a:pt x="283403" y="2510247"/>
                  <a:pt x="333219" y="2401517"/>
                  <a:pt x="393700" y="2298700"/>
                </a:cubicBezTo>
                <a:cubicBezTo>
                  <a:pt x="436033" y="2226733"/>
                  <a:pt x="480719" y="2156099"/>
                  <a:pt x="520700" y="2082800"/>
                </a:cubicBezTo>
                <a:cubicBezTo>
                  <a:pt x="556963" y="2016319"/>
                  <a:pt x="585393" y="1945726"/>
                  <a:pt x="622300" y="1879600"/>
                </a:cubicBezTo>
                <a:cubicBezTo>
                  <a:pt x="687052" y="1763585"/>
                  <a:pt x="758931" y="1651682"/>
                  <a:pt x="825500" y="1536700"/>
                </a:cubicBezTo>
                <a:cubicBezTo>
                  <a:pt x="1026082" y="1190240"/>
                  <a:pt x="721844" y="1662254"/>
                  <a:pt x="1130300" y="1041400"/>
                </a:cubicBezTo>
                <a:cubicBezTo>
                  <a:pt x="1195096" y="942910"/>
                  <a:pt x="1235844" y="891624"/>
                  <a:pt x="1308100" y="800100"/>
                </a:cubicBezTo>
                <a:cubicBezTo>
                  <a:pt x="1363710" y="729661"/>
                  <a:pt x="1427154" y="642415"/>
                  <a:pt x="1498600" y="584200"/>
                </a:cubicBezTo>
                <a:cubicBezTo>
                  <a:pt x="1580646" y="517348"/>
                  <a:pt x="1663953" y="451513"/>
                  <a:pt x="1752600" y="393700"/>
                </a:cubicBezTo>
                <a:cubicBezTo>
                  <a:pt x="1849967" y="330200"/>
                  <a:pt x="1932553" y="233786"/>
                  <a:pt x="2044700" y="203200"/>
                </a:cubicBezTo>
                <a:cubicBezTo>
                  <a:pt x="2091267" y="190500"/>
                  <a:pt x="2138405" y="179735"/>
                  <a:pt x="2184400" y="165100"/>
                </a:cubicBezTo>
                <a:cubicBezTo>
                  <a:pt x="2231617" y="150076"/>
                  <a:pt x="2276266" y="127228"/>
                  <a:pt x="2324100" y="114300"/>
                </a:cubicBezTo>
                <a:cubicBezTo>
                  <a:pt x="2415881" y="89494"/>
                  <a:pt x="2674457" y="27959"/>
                  <a:pt x="2806700" y="12700"/>
                </a:cubicBezTo>
                <a:cubicBezTo>
                  <a:pt x="2865726" y="5889"/>
                  <a:pt x="2925233" y="4233"/>
                  <a:pt x="2984500" y="0"/>
                </a:cubicBezTo>
                <a:cubicBezTo>
                  <a:pt x="3153833" y="8467"/>
                  <a:pt x="3324163" y="5200"/>
                  <a:pt x="3492500" y="25400"/>
                </a:cubicBezTo>
                <a:cubicBezTo>
                  <a:pt x="3537770" y="30832"/>
                  <a:pt x="3578052" y="57203"/>
                  <a:pt x="3619500" y="76200"/>
                </a:cubicBezTo>
                <a:cubicBezTo>
                  <a:pt x="3679737" y="103808"/>
                  <a:pt x="3738033" y="135467"/>
                  <a:pt x="3797300" y="165100"/>
                </a:cubicBezTo>
                <a:cubicBezTo>
                  <a:pt x="3814233" y="173567"/>
                  <a:pt x="3834713" y="177113"/>
                  <a:pt x="3848100" y="190500"/>
                </a:cubicBezTo>
                <a:cubicBezTo>
                  <a:pt x="3960493" y="302893"/>
                  <a:pt x="3909849" y="265533"/>
                  <a:pt x="3987800" y="317500"/>
                </a:cubicBezTo>
              </a:path>
            </a:pathLst>
          </a:custGeom>
          <a:noFill/>
          <a:ln w="38100">
            <a:solidFill>
              <a:srgbClr val="A66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D8C5443-850A-FAA2-E53A-3A7729B1C67F}"/>
              </a:ext>
            </a:extLst>
          </p:cNvPr>
          <p:cNvSpPr/>
          <p:nvPr/>
        </p:nvSpPr>
        <p:spPr>
          <a:xfrm>
            <a:off x="5727543" y="3486063"/>
            <a:ext cx="2987040" cy="2685645"/>
          </a:xfrm>
          <a:custGeom>
            <a:avLst/>
            <a:gdLst>
              <a:gd name="connsiteX0" fmla="*/ 22075 w 2841475"/>
              <a:gd name="connsiteY0" fmla="*/ 2757445 h 2757445"/>
              <a:gd name="connsiteX1" fmla="*/ 225275 w 2841475"/>
              <a:gd name="connsiteY1" fmla="*/ 2122445 h 2757445"/>
              <a:gd name="connsiteX2" fmla="*/ 339575 w 2841475"/>
              <a:gd name="connsiteY2" fmla="*/ 1830345 h 2757445"/>
              <a:gd name="connsiteX3" fmla="*/ 542775 w 2841475"/>
              <a:gd name="connsiteY3" fmla="*/ 1373145 h 2757445"/>
              <a:gd name="connsiteX4" fmla="*/ 682475 w 2841475"/>
              <a:gd name="connsiteY4" fmla="*/ 1131845 h 2757445"/>
              <a:gd name="connsiteX5" fmla="*/ 1025375 w 2841475"/>
              <a:gd name="connsiteY5" fmla="*/ 636545 h 2757445"/>
              <a:gd name="connsiteX6" fmla="*/ 1279375 w 2841475"/>
              <a:gd name="connsiteY6" fmla="*/ 395245 h 2757445"/>
              <a:gd name="connsiteX7" fmla="*/ 1558775 w 2841475"/>
              <a:gd name="connsiteY7" fmla="*/ 217445 h 2757445"/>
              <a:gd name="connsiteX8" fmla="*/ 1863575 w 2841475"/>
              <a:gd name="connsiteY8" fmla="*/ 65045 h 2757445"/>
              <a:gd name="connsiteX9" fmla="*/ 2130275 w 2841475"/>
              <a:gd name="connsiteY9" fmla="*/ 14245 h 2757445"/>
              <a:gd name="connsiteX10" fmla="*/ 2257275 w 2841475"/>
              <a:gd name="connsiteY10" fmla="*/ 1545 h 2757445"/>
              <a:gd name="connsiteX11" fmla="*/ 2841475 w 2841475"/>
              <a:gd name="connsiteY11" fmla="*/ 1545 h 275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41475" h="2757445">
                <a:moveTo>
                  <a:pt x="22075" y="2757445"/>
                </a:moveTo>
                <a:cubicBezTo>
                  <a:pt x="-30464" y="2494752"/>
                  <a:pt x="817" y="2709489"/>
                  <a:pt x="225275" y="2122445"/>
                </a:cubicBezTo>
                <a:cubicBezTo>
                  <a:pt x="262616" y="2024785"/>
                  <a:pt x="299987" y="1927116"/>
                  <a:pt x="339575" y="1830345"/>
                </a:cubicBezTo>
                <a:cubicBezTo>
                  <a:pt x="355675" y="1790990"/>
                  <a:pt x="504119" y="1439915"/>
                  <a:pt x="542775" y="1373145"/>
                </a:cubicBezTo>
                <a:cubicBezTo>
                  <a:pt x="589342" y="1292712"/>
                  <a:pt x="633217" y="1210659"/>
                  <a:pt x="682475" y="1131845"/>
                </a:cubicBezTo>
                <a:cubicBezTo>
                  <a:pt x="719385" y="1072790"/>
                  <a:pt x="918560" y="747174"/>
                  <a:pt x="1025375" y="636545"/>
                </a:cubicBezTo>
                <a:cubicBezTo>
                  <a:pt x="1106491" y="552532"/>
                  <a:pt x="1183704" y="462215"/>
                  <a:pt x="1279375" y="395245"/>
                </a:cubicBezTo>
                <a:cubicBezTo>
                  <a:pt x="1398709" y="311712"/>
                  <a:pt x="1425299" y="287890"/>
                  <a:pt x="1558775" y="217445"/>
                </a:cubicBezTo>
                <a:cubicBezTo>
                  <a:pt x="1659234" y="164425"/>
                  <a:pt x="1752892" y="90587"/>
                  <a:pt x="1863575" y="65045"/>
                </a:cubicBezTo>
                <a:cubicBezTo>
                  <a:pt x="2031651" y="26258"/>
                  <a:pt x="1990929" y="29728"/>
                  <a:pt x="2130275" y="14245"/>
                </a:cubicBezTo>
                <a:cubicBezTo>
                  <a:pt x="2172559" y="9547"/>
                  <a:pt x="2214737" y="2305"/>
                  <a:pt x="2257275" y="1545"/>
                </a:cubicBezTo>
                <a:cubicBezTo>
                  <a:pt x="2451977" y="-1932"/>
                  <a:pt x="2646742" y="1545"/>
                  <a:pt x="2841475" y="1545"/>
                </a:cubicBezTo>
              </a:path>
            </a:pathLst>
          </a:custGeom>
          <a:noFill/>
          <a:ln w="38100">
            <a:solidFill>
              <a:srgbClr val="DF4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89CA3F-F286-FA5B-6F66-E2DED48DCC79}"/>
              </a:ext>
            </a:extLst>
          </p:cNvPr>
          <p:cNvSpPr txBox="1"/>
          <p:nvPr/>
        </p:nvSpPr>
        <p:spPr>
          <a:xfrm>
            <a:off x="9955601" y="1817811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B1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14B4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2E332F-0F71-340F-C20F-AD3535504EA7}"/>
              </a:ext>
            </a:extLst>
          </p:cNvPr>
          <p:cNvSpPr txBox="1"/>
          <p:nvPr/>
        </p:nvSpPr>
        <p:spPr>
          <a:xfrm>
            <a:off x="8728645" y="3208128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DF46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F464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13FCCA-CBA2-3C7D-BF79-D99133E9097A}"/>
              </a:ext>
            </a:extLst>
          </p:cNvPr>
          <p:cNvSpPr txBox="1"/>
          <p:nvPr/>
        </p:nvSpPr>
        <p:spPr>
          <a:xfrm>
            <a:off x="8101157" y="5575317"/>
            <a:ext cx="777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8869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8699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DF2DEA-A991-E996-2D0A-29D3EE7FADF2}"/>
              </a:ext>
            </a:extLst>
          </p:cNvPr>
          <p:cNvGrpSpPr/>
          <p:nvPr/>
        </p:nvGrpSpPr>
        <p:grpSpPr>
          <a:xfrm>
            <a:off x="1173625" y="5516129"/>
            <a:ext cx="4614544" cy="1231880"/>
            <a:chOff x="1173625" y="5516129"/>
            <a:chExt cx="4614544" cy="12318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96E024-F725-5628-1D64-0E37E440F553}"/>
                </a:ext>
              </a:extLst>
            </p:cNvPr>
            <p:cNvSpPr/>
            <p:nvPr/>
          </p:nvSpPr>
          <p:spPr>
            <a:xfrm>
              <a:off x="2230757" y="5654133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F4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7D4577-1C80-3D33-D9DC-65B32BDF4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09" t="1089" r="-656" b="68420"/>
            <a:stretch/>
          </p:blipFill>
          <p:spPr>
            <a:xfrm>
              <a:off x="1173625" y="5516129"/>
              <a:ext cx="1209088" cy="123188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640A60-0257-179B-EE90-EB56B332685F}"/>
                </a:ext>
              </a:extLst>
            </p:cNvPr>
            <p:cNvSpPr txBox="1"/>
            <p:nvPr/>
          </p:nvSpPr>
          <p:spPr>
            <a:xfrm>
              <a:off x="2515943" y="567654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E42D240-BCDA-81FA-0202-73D531F9B0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10215175" y="1817811"/>
            <a:ext cx="305641" cy="4230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C1882CE-0C00-92D5-00F9-675D340DAC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992416" y="3219741"/>
            <a:ext cx="305641" cy="4230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DBAE112-3D0E-C012-EB73-7B85B57EE8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359914" y="5651767"/>
            <a:ext cx="305641" cy="4230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EB41DE0-8D4B-CCB8-C445-DA64D9F08744}"/>
              </a:ext>
            </a:extLst>
          </p:cNvPr>
          <p:cNvSpPr/>
          <p:nvPr/>
        </p:nvSpPr>
        <p:spPr>
          <a:xfrm>
            <a:off x="5451676" y="312516"/>
            <a:ext cx="588717" cy="56406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5F565-2BA8-5AF1-B6DF-F54B0ACFE2DE}"/>
              </a:ext>
            </a:extLst>
          </p:cNvPr>
          <p:cNvSpPr txBox="1"/>
          <p:nvPr/>
        </p:nvSpPr>
        <p:spPr>
          <a:xfrm>
            <a:off x="6097543" y="291090"/>
            <a:ext cx="135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11D4C4-EBE9-C17E-C467-CD30983B36D4}"/>
              </a:ext>
            </a:extLst>
          </p:cNvPr>
          <p:cNvSpPr txBox="1"/>
          <p:nvPr/>
        </p:nvSpPr>
        <p:spPr>
          <a:xfrm>
            <a:off x="1355505" y="341322"/>
            <a:ext cx="10117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B66D53-8D77-BC4C-383D-E2C7798136E7}"/>
              </a:ext>
            </a:extLst>
          </p:cNvPr>
          <p:cNvGrpSpPr/>
          <p:nvPr/>
        </p:nvGrpSpPr>
        <p:grpSpPr>
          <a:xfrm>
            <a:off x="407650" y="2180154"/>
            <a:ext cx="5460541" cy="1009185"/>
            <a:chOff x="3074728" y="2015009"/>
            <a:chExt cx="5460541" cy="10091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0CE6CE-5FEB-583E-8841-BDFBE5664391}"/>
                </a:ext>
              </a:extLst>
            </p:cNvPr>
            <p:cNvSpPr/>
            <p:nvPr/>
          </p:nvSpPr>
          <p:spPr>
            <a:xfrm>
              <a:off x="3138079" y="2015009"/>
              <a:ext cx="5397190" cy="1009185"/>
            </a:xfrm>
            <a:prstGeom prst="rect">
              <a:avLst/>
            </a:prstGeom>
            <a:solidFill>
              <a:srgbClr val="7BD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325E03-71C0-9861-D008-8357A4EFA417}"/>
                </a:ext>
              </a:extLst>
            </p:cNvPr>
            <p:cNvSpPr txBox="1"/>
            <p:nvPr/>
          </p:nvSpPr>
          <p:spPr>
            <a:xfrm>
              <a:off x="3074728" y="2134883"/>
              <a:ext cx="22023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139 =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9149194-0793-E734-6B96-D67843A2363E}"/>
              </a:ext>
            </a:extLst>
          </p:cNvPr>
          <p:cNvSpPr txBox="1"/>
          <p:nvPr/>
        </p:nvSpPr>
        <p:spPr>
          <a:xfrm>
            <a:off x="2415195" y="2359963"/>
            <a:ext cx="3680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100 + 30 + 9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41DE2-CA57-A2CE-59DD-BF9C4A2AB341}"/>
              </a:ext>
            </a:extLst>
          </p:cNvPr>
          <p:cNvSpPr txBox="1"/>
          <p:nvPr/>
        </p:nvSpPr>
        <p:spPr>
          <a:xfrm>
            <a:off x="0" y="3410694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D5D88-3E82-0010-0A7F-ED01EF148BC6}"/>
              </a:ext>
            </a:extLst>
          </p:cNvPr>
          <p:cNvSpPr txBox="1"/>
          <p:nvPr/>
        </p:nvSpPr>
        <p:spPr>
          <a:xfrm>
            <a:off x="0" y="4935272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F1EF8-387E-1FD0-BB23-B516FDDA738A}"/>
              </a:ext>
            </a:extLst>
          </p:cNvPr>
          <p:cNvSpPr txBox="1"/>
          <p:nvPr/>
        </p:nvSpPr>
        <p:spPr>
          <a:xfrm>
            <a:off x="6190819" y="2359963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2135F8-67BF-2FBE-A70B-0D15F2B2661D}"/>
              </a:ext>
            </a:extLst>
          </p:cNvPr>
          <p:cNvSpPr txBox="1"/>
          <p:nvPr/>
        </p:nvSpPr>
        <p:spPr>
          <a:xfrm>
            <a:off x="5935209" y="3629744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777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5E6DD-31E2-D7F8-B3F7-D6A2C06CD1DE}"/>
              </a:ext>
            </a:extLst>
          </p:cNvPr>
          <p:cNvSpPr txBox="1"/>
          <p:nvPr/>
        </p:nvSpPr>
        <p:spPr>
          <a:xfrm>
            <a:off x="1689152" y="3429000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300 + 20 + 1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3DC64-6ACA-DD6F-A286-EC5453FF0720}"/>
              </a:ext>
            </a:extLst>
          </p:cNvPr>
          <p:cNvSpPr txBox="1"/>
          <p:nvPr/>
        </p:nvSpPr>
        <p:spPr>
          <a:xfrm>
            <a:off x="1622134" y="4935272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800  + 3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A7E6-4DC3-3E43-DA05-692A68A4C950}"/>
              </a:ext>
            </a:extLst>
          </p:cNvPr>
          <p:cNvSpPr txBox="1"/>
          <p:nvPr/>
        </p:nvSpPr>
        <p:spPr>
          <a:xfrm>
            <a:off x="7755917" y="2395709"/>
            <a:ext cx="347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900 + 50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0661F-DE98-F5D5-E13A-9102278B2C83}"/>
              </a:ext>
            </a:extLst>
          </p:cNvPr>
          <p:cNvSpPr txBox="1"/>
          <p:nvPr/>
        </p:nvSpPr>
        <p:spPr>
          <a:xfrm>
            <a:off x="7504007" y="3593998"/>
            <a:ext cx="3980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700 + 70 +7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D162C3-4B59-17EA-C9CA-030DE57C6057}"/>
              </a:ext>
            </a:extLst>
          </p:cNvPr>
          <p:cNvSpPr/>
          <p:nvPr/>
        </p:nvSpPr>
        <p:spPr>
          <a:xfrm>
            <a:off x="775088" y="418852"/>
            <a:ext cx="652135" cy="584189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2A9389-2984-47DE-8499-4AF11731740A}"/>
              </a:ext>
            </a:extLst>
          </p:cNvPr>
          <p:cNvSpPr txBox="1"/>
          <p:nvPr/>
        </p:nvSpPr>
        <p:spPr>
          <a:xfrm>
            <a:off x="6190819" y="4961345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614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FD52F-9CD0-46B5-9CB3-EEB934C35ACC}"/>
              </a:ext>
            </a:extLst>
          </p:cNvPr>
          <p:cNvSpPr txBox="1"/>
          <p:nvPr/>
        </p:nvSpPr>
        <p:spPr>
          <a:xfrm>
            <a:off x="7755916" y="4935271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600 + 10 + 4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27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D6F8045-B39C-DC03-E7E2-A0B0CFAC2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367952"/>
              </p:ext>
            </p:extLst>
          </p:nvPr>
        </p:nvGraphicFramePr>
        <p:xfrm>
          <a:off x="2680649" y="1546630"/>
          <a:ext cx="6428511" cy="3293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837">
                  <a:extLst>
                    <a:ext uri="{9D8B030D-6E8A-4147-A177-3AD203B41FA5}">
                      <a16:colId xmlns:a16="http://schemas.microsoft.com/office/drawing/2014/main" val="1158216322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3499371833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2815176344"/>
                    </a:ext>
                  </a:extLst>
                </a:gridCol>
              </a:tblGrid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647427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7191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DD452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DD452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583428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DD452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62923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DD452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7853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EDD21A7-E9AB-9984-B1B6-9C8418314B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8" t="-2517" r="27567" b="50723"/>
          <a:stretch/>
        </p:blipFill>
        <p:spPr>
          <a:xfrm>
            <a:off x="204314" y="2402045"/>
            <a:ext cx="2358812" cy="43717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08C3919-03DB-8F08-B8EA-F7CC441F1D9A}"/>
              </a:ext>
            </a:extLst>
          </p:cNvPr>
          <p:cNvSpPr/>
          <p:nvPr/>
        </p:nvSpPr>
        <p:spPr>
          <a:xfrm>
            <a:off x="5451676" y="312516"/>
            <a:ext cx="588717" cy="56406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5E5A24-797D-689F-9662-7FFBD0E2157E}"/>
              </a:ext>
            </a:extLst>
          </p:cNvPr>
          <p:cNvSpPr txBox="1"/>
          <p:nvPr/>
        </p:nvSpPr>
        <p:spPr>
          <a:xfrm>
            <a:off x="6097543" y="291090"/>
            <a:ext cx="135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830BF-9BDF-0B92-0556-F84A756C1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748" y="2577528"/>
            <a:ext cx="2708475" cy="3680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097B0F7-C7A5-4648-A54E-5ABD19A651A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14*2{0959EB54-1F19-4341-8F56-493D2CEB1A95}&quot;,&quot;C:\\Users\\TRANG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PP KNTT LỚP 3- TÍCH HỢP Al- liên hệ Hương Thảo"/>
  <p:tag name="ISPRING_FIRST_PUBLISH" val="1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B985FE-474E-4EA5-8FF9-6C1F5F789185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C6ADCC-7CAC-4586-8D53-93BCA083A826}:3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E55C41-F94E-4A36-980E-9FE5ADC2A98C}:3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E19F58-1816-4F38-AF4A-264E9782CD37}:3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D7DD7B-5620-4E6D-8DE9-2C34F6CDA521}:4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3AC919-D76E-40FE-8BB8-9B335E8C32C6}:4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057598-0B33-4D17-A1DF-18E4D6844D87}:33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400A83-2051-4395-9672-9B691B9BCCA3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2CD38F-3B9D-43FB-AB77-9730EAC929DD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F8476B-B605-4B37-B50B-BB53D536C5F9}:264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212</Words>
  <Application>Microsoft Office PowerPoint</Application>
  <PresentationFormat>Widescreen</PresentationFormat>
  <Paragraphs>82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等线</vt:lpstr>
      <vt:lpstr>等线 Light</vt:lpstr>
      <vt:lpstr>宋体</vt:lpstr>
      <vt:lpstr>SVN-Cookies</vt:lpstr>
      <vt:lpstr>字魂59号-创粗黑</vt:lpstr>
      <vt:lpstr>思源黑体 CN Bold</vt:lpstr>
      <vt:lpstr>思源黑体 CN Regular</vt:lpstr>
      <vt:lpstr>Office 主题​​</vt:lpstr>
      <vt:lpstr>第一PPT，www.1ppt.com</vt:lpstr>
      <vt:lpstr>1_Office Theme</vt:lpstr>
      <vt:lpstr>1_Custom Design</vt:lpstr>
      <vt:lpstr>1_第一PPT，www.1ppt.com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KNTT LỚP 3- TÍCH HỢP Al- liên hệ Hương Thảo</dc:title>
  <dc:creator>KHuyen</dc:creator>
  <cp:keywords>hương Thảo</cp:keywords>
  <cp:lastModifiedBy>Administrator</cp:lastModifiedBy>
  <cp:revision>66</cp:revision>
  <dcterms:created xsi:type="dcterms:W3CDTF">2022-05-26T07:07:17Z</dcterms:created>
  <dcterms:modified xsi:type="dcterms:W3CDTF">2025-09-27T09:35:01Z</dcterms:modified>
</cp:coreProperties>
</file>