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6" r:id="rId2"/>
    <p:sldMasterId id="2147483805" r:id="rId3"/>
  </p:sldMasterIdLst>
  <p:notesMasterIdLst>
    <p:notesMasterId r:id="rId16"/>
  </p:notesMasterIdLst>
  <p:sldIdLst>
    <p:sldId id="339" r:id="rId4"/>
    <p:sldId id="329" r:id="rId5"/>
    <p:sldId id="348" r:id="rId6"/>
    <p:sldId id="256" r:id="rId7"/>
    <p:sldId id="275" r:id="rId8"/>
    <p:sldId id="357" r:id="rId9"/>
    <p:sldId id="289" r:id="rId10"/>
    <p:sldId id="311" r:id="rId11"/>
    <p:sldId id="313" r:id="rId12"/>
    <p:sldId id="361" r:id="rId13"/>
    <p:sldId id="359" r:id="rId14"/>
    <p:sldId id="298" r:id="rId1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F9FC"/>
    <a:srgbClr val="0000FF"/>
    <a:srgbClr val="CCFFFF"/>
    <a:srgbClr val="FEEADA"/>
    <a:srgbClr val="FDDFC7"/>
    <a:srgbClr val="D7F9FF"/>
    <a:srgbClr val="66FFFF"/>
    <a:srgbClr val="FF6600"/>
    <a:srgbClr val="2D6BB5"/>
    <a:srgbClr val="4EE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0" autoAdjust="0"/>
    <p:restoredTop sz="93060" autoAdjust="0"/>
  </p:normalViewPr>
  <p:slideViewPr>
    <p:cSldViewPr>
      <p:cViewPr varScale="1">
        <p:scale>
          <a:sx n="67" d="100"/>
          <a:sy n="67" d="100"/>
        </p:scale>
        <p:origin x="768" y="7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36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82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82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82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82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82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95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95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95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95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62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44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869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594"/>
            <a:ext cx="104895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8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5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98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39" y="365129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76" y="1681163"/>
            <a:ext cx="51450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76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70" y="1681163"/>
            <a:ext cx="51703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70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48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75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06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76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556"/>
            <a:ext cx="615693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76" y="2057400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8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76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556"/>
            <a:ext cx="615693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76" y="2057400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76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7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05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663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62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69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7110"/>
            <a:ext cx="10337562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6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0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6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6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2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71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6"/>
            <a:ext cx="537147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6"/>
            <a:ext cx="537147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20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7"/>
            <a:ext cx="537359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65" indent="0">
              <a:buNone/>
              <a:defRPr sz="2700" b="1"/>
            </a:lvl2pPr>
            <a:lvl3pPr marL="1218565" indent="0">
              <a:buNone/>
              <a:defRPr sz="2400" b="1"/>
            </a:lvl3pPr>
            <a:lvl4pPr marL="1827530" indent="0">
              <a:buNone/>
              <a:defRPr sz="2100" b="1"/>
            </a:lvl4pPr>
            <a:lvl5pPr marL="2437130" indent="0">
              <a:buNone/>
              <a:defRPr sz="2100" b="1"/>
            </a:lvl5pPr>
            <a:lvl6pPr marL="3046095" indent="0">
              <a:buNone/>
              <a:defRPr sz="2100" b="1"/>
            </a:lvl6pPr>
            <a:lvl7pPr marL="3655695" indent="0">
              <a:buNone/>
              <a:defRPr sz="2100" b="1"/>
            </a:lvl7pPr>
            <a:lvl8pPr marL="4264660" indent="0">
              <a:buNone/>
              <a:defRPr sz="2100" b="1"/>
            </a:lvl8pPr>
            <a:lvl9pPr marL="487426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214" y="1535117"/>
            <a:ext cx="537570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65" indent="0">
              <a:buNone/>
              <a:defRPr sz="2700" b="1"/>
            </a:lvl2pPr>
            <a:lvl3pPr marL="1218565" indent="0">
              <a:buNone/>
              <a:defRPr sz="2400" b="1"/>
            </a:lvl3pPr>
            <a:lvl4pPr marL="1827530" indent="0">
              <a:buNone/>
              <a:defRPr sz="2100" b="1"/>
            </a:lvl4pPr>
            <a:lvl5pPr marL="2437130" indent="0">
              <a:buNone/>
              <a:defRPr sz="2100" b="1"/>
            </a:lvl5pPr>
            <a:lvl6pPr marL="3046095" indent="0">
              <a:buNone/>
              <a:defRPr sz="2100" b="1"/>
            </a:lvl6pPr>
            <a:lvl7pPr marL="3655695" indent="0">
              <a:buNone/>
              <a:defRPr sz="2100" b="1"/>
            </a:lvl7pPr>
            <a:lvl8pPr marL="4264660" indent="0">
              <a:buNone/>
              <a:defRPr sz="2100" b="1"/>
            </a:lvl8pPr>
            <a:lvl9pPr marL="487426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214" y="2174875"/>
            <a:ext cx="537570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21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24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5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57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5" y="273258"/>
            <a:ext cx="4001161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289"/>
            <a:ext cx="6798806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5" y="1435104"/>
            <a:ext cx="4001161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965" indent="0">
              <a:buNone/>
              <a:defRPr sz="1600"/>
            </a:lvl2pPr>
            <a:lvl3pPr marL="1218565" indent="0">
              <a:buNone/>
              <a:defRPr sz="1300"/>
            </a:lvl3pPr>
            <a:lvl4pPr marL="1827530" indent="0">
              <a:buNone/>
              <a:defRPr sz="1200"/>
            </a:lvl4pPr>
            <a:lvl5pPr marL="2437130" indent="0">
              <a:buNone/>
              <a:defRPr sz="1200"/>
            </a:lvl5pPr>
            <a:lvl6pPr marL="3046095" indent="0">
              <a:buNone/>
              <a:defRPr sz="1200"/>
            </a:lvl6pPr>
            <a:lvl7pPr marL="3655695" indent="0">
              <a:buNone/>
              <a:defRPr sz="1200"/>
            </a:lvl7pPr>
            <a:lvl8pPr marL="4264660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76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810"/>
            <a:ext cx="7297103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965" indent="0">
              <a:buNone/>
              <a:defRPr sz="3700"/>
            </a:lvl2pPr>
            <a:lvl3pPr marL="1218565" indent="0">
              <a:buNone/>
              <a:defRPr sz="3200"/>
            </a:lvl3pPr>
            <a:lvl4pPr marL="1827530" indent="0">
              <a:buNone/>
              <a:defRPr sz="2700"/>
            </a:lvl4pPr>
            <a:lvl5pPr marL="2437130" indent="0">
              <a:buNone/>
              <a:defRPr sz="2700"/>
            </a:lvl5pPr>
            <a:lvl6pPr marL="3046095" indent="0">
              <a:buNone/>
              <a:defRPr sz="2700"/>
            </a:lvl6pPr>
            <a:lvl7pPr marL="3655695" indent="0">
              <a:buNone/>
              <a:defRPr sz="2700"/>
            </a:lvl7pPr>
            <a:lvl8pPr marL="4264660" indent="0">
              <a:buNone/>
              <a:defRPr sz="2700"/>
            </a:lvl8pPr>
            <a:lvl9pPr marL="4874260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575"/>
            <a:ext cx="7297103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965" indent="0">
              <a:buNone/>
              <a:defRPr sz="1600"/>
            </a:lvl2pPr>
            <a:lvl3pPr marL="1218565" indent="0">
              <a:buNone/>
              <a:defRPr sz="1300"/>
            </a:lvl3pPr>
            <a:lvl4pPr marL="1827530" indent="0">
              <a:buNone/>
              <a:defRPr sz="1200"/>
            </a:lvl4pPr>
            <a:lvl5pPr marL="2437130" indent="0">
              <a:buNone/>
              <a:defRPr sz="1200"/>
            </a:lvl5pPr>
            <a:lvl6pPr marL="3046095" indent="0">
              <a:buNone/>
              <a:defRPr sz="1200"/>
            </a:lvl6pPr>
            <a:lvl7pPr marL="3655695" indent="0">
              <a:buNone/>
              <a:defRPr sz="1200"/>
            </a:lvl7pPr>
            <a:lvl8pPr marL="4264660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404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30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84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849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1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704" y="1600206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52" y="1600206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74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74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21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107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121" y="1435103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31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31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31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6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407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7" y="6356407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407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9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48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48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48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2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  <a:prstGeom prst="rect">
            <a:avLst/>
          </a:prstGeom>
        </p:spPr>
        <p:txBody>
          <a:bodyPr vert="horz" lIns="121861" tIns="60930" rIns="121861" bIns="6093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6"/>
            <a:ext cx="10945654" cy="4525963"/>
          </a:xfrm>
          <a:prstGeom prst="rect">
            <a:avLst/>
          </a:prstGeom>
        </p:spPr>
        <p:txBody>
          <a:bodyPr vert="horz" lIns="121861" tIns="60930" rIns="121861" bIns="6093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561"/>
            <a:ext cx="2837762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65"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561"/>
            <a:ext cx="3851249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561"/>
            <a:ext cx="2837762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6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0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965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9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89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49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46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06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1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09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69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66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26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1" y="219367"/>
            <a:ext cx="12161838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1" y="56"/>
            <a:ext cx="12161838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r>
              <a:rPr lang="en-US" sz="15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3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20" y="4147090"/>
            <a:ext cx="12268200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781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989" y="-102668"/>
            <a:ext cx="12616510" cy="69606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9" y="4328522"/>
            <a:ext cx="3843384" cy="2240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130" y="685800"/>
            <a:ext cx="4457393" cy="629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6766719" y="2065702"/>
            <a:ext cx="2819400" cy="20490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7663" y="2100034"/>
            <a:ext cx="2678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50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819" y="61196"/>
            <a:ext cx="11468100" cy="4991420"/>
            <a:chOff x="223100" y="362337"/>
            <a:chExt cx="11107692" cy="4692971"/>
          </a:xfrm>
        </p:grpSpPr>
        <p:sp>
          <p:nvSpPr>
            <p:cNvPr id="2" name="Oval 1"/>
            <p:cNvSpPr/>
            <p:nvPr/>
          </p:nvSpPr>
          <p:spPr>
            <a:xfrm>
              <a:off x="223100" y="362337"/>
              <a:ext cx="797097" cy="765423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74402" y="4389748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1952" y="362337"/>
              <a:ext cx="10156390" cy="1938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50 kg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nếp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ta chia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đều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nếp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túi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túi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ki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lô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– gam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nếp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514350" indent="-514350">
                <a:buFontTx/>
                <a:buAutoNum type="alphaLcPeriod"/>
              </a:pP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48000" y="1083758"/>
            <a:ext cx="1089634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</a:t>
            </a:r>
            <a:endParaRPr lang="en-US" sz="3200" b="1" dirty="0">
              <a:solidFill>
                <a:srgbClr val="F79646">
                  <a:lumMod val="75000"/>
                </a:srgb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80719" y="1251000"/>
            <a:ext cx="1350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18519" y="1981200"/>
            <a:ext cx="59602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– gam </a:t>
            </a: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86225" y="2743200"/>
            <a:ext cx="2566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50 : 5 = 10 ( kg)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94904" y="3581400"/>
            <a:ext cx="3549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 10 kg </a:t>
            </a: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endParaRPr lang="en-US" sz="28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251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47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57" y="-186013"/>
            <a:ext cx="2814800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00381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8935" y="2263532"/>
            <a:ext cx="24603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5,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chia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00323" y="2743200"/>
            <a:ext cx="2460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816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" y="-2"/>
            <a:ext cx="12133267" cy="6858001"/>
          </a:xfrm>
        </p:spPr>
      </p:pic>
      <p:pic>
        <p:nvPicPr>
          <p:cNvPr id="6" name="欢快卡通背景音乐伴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15647" y="1690688"/>
            <a:ext cx="608092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11147" y="1557339"/>
            <a:ext cx="6790361" cy="8762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kern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zh-CN" sz="36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kern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kern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04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5" name="Text Box 87"/>
          <p:cNvSpPr txBox="1">
            <a:spLocks noChangeArrowheads="1"/>
          </p:cNvSpPr>
          <p:nvPr/>
        </p:nvSpPr>
        <p:spPr bwMode="auto">
          <a:xfrm>
            <a:off x="823119" y="655656"/>
            <a:ext cx="10533026" cy="5539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121858" tIns="60929" rIns="121858" bIns="60929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1: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58484" name="Text Box 116"/>
          <p:cNvSpPr txBox="1">
            <a:spLocks noChangeArrowheads="1"/>
          </p:cNvSpPr>
          <p:nvPr/>
        </p:nvSpPr>
        <p:spPr bwMode="auto">
          <a:xfrm>
            <a:off x="424694" y="3146866"/>
            <a:ext cx="1160426" cy="55393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858" tIns="60929" rIns="121858" bIns="60929">
            <a:spAutoFit/>
          </a:bodyPr>
          <a:lstStyle/>
          <a:p>
            <a:pPr algn="ctr" defTabSz="1218565">
              <a:spcBef>
                <a:spcPct val="50000"/>
              </a:spcBef>
            </a:pPr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58496" name="Text Box 128"/>
          <p:cNvSpPr txBox="1">
            <a:spLocks noChangeArrowheads="1"/>
          </p:cNvSpPr>
          <p:nvPr/>
        </p:nvSpPr>
        <p:spPr bwMode="auto">
          <a:xfrm>
            <a:off x="823119" y="2743200"/>
            <a:ext cx="10533026" cy="5539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121858" tIns="60929" rIns="121858" bIns="60929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2: Đọc bảng chia 5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图片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31" b="100000" l="9396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227" y="4679600"/>
            <a:ext cx="1893448" cy="249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55" grpId="0" animBg="1"/>
      <p:bldP spid="584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61838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0" y="937094"/>
            <a:ext cx="12161838" cy="2491955"/>
            <a:chOff x="708819" y="937038"/>
            <a:chExt cx="10744200" cy="2972955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1"/>
              <a:ext cx="10744200" cy="2690792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49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3429048"/>
            <a:ext cx="12039600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7299" y="2046926"/>
            <a:ext cx="10943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2; 5</a:t>
            </a:r>
          </a:p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CHIA 2; 5 (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7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19" y="685800"/>
            <a:ext cx="10287000" cy="31559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47119" y="3841771"/>
            <a:ext cx="80281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73" y="3244840"/>
            <a:ext cx="806491" cy="3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9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7819" y="304800"/>
            <a:ext cx="822960" cy="80684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7465" y="372493"/>
            <a:ext cx="545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9" y="1111648"/>
            <a:ext cx="10447020" cy="51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8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4448564" y="4361833"/>
            <a:ext cx="54863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392562"/>
              </p:ext>
            </p:extLst>
          </p:nvPr>
        </p:nvGraphicFramePr>
        <p:xfrm>
          <a:off x="991927" y="1257777"/>
          <a:ext cx="10134601" cy="176784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656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6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30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0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86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93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93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093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Thừa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Thừa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Tích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5329631" y="2403102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25867" y="2403101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929166" y="242248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757319" y="2430596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71718" y="2422487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455494" y="243253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410917" y="246074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425365" y="2425987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993706"/>
              </p:ext>
            </p:extLst>
          </p:nvPr>
        </p:nvGraphicFramePr>
        <p:xfrm>
          <a:off x="1149297" y="3886200"/>
          <a:ext cx="10184120" cy="176784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664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3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0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6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66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2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37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37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37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bị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chia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10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chia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5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5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5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5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5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5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5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5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Thương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9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Oval 53"/>
          <p:cNvSpPr/>
          <p:nvPr/>
        </p:nvSpPr>
        <p:spPr>
          <a:xfrm>
            <a:off x="373566" y="153768"/>
            <a:ext cx="822960" cy="80684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156842" y="264805"/>
            <a:ext cx="545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60214" y="507639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8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546764" y="5109073"/>
            <a:ext cx="49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304706" y="5093137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6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170675" y="5109072"/>
            <a:ext cx="49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980332" y="5099836"/>
            <a:ext cx="49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61" name="Rectangle 60"/>
          <p:cNvSpPr/>
          <p:nvPr/>
        </p:nvSpPr>
        <p:spPr>
          <a:xfrm>
            <a:off x="8850908" y="5104345"/>
            <a:ext cx="49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0678167" y="5116581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894512" y="5129169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9779" y="1828800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79779" y="4419600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8" grpId="0"/>
      <p:bldP spid="29" grpId="0"/>
      <p:bldP spid="30" grpId="0"/>
      <p:bldP spid="31" grpId="0"/>
      <p:bldP spid="39" grpId="0"/>
      <p:bldP spid="54" grpId="0" animBg="1"/>
      <p:bldP spid="55" grpId="0"/>
      <p:bldP spid="9" grpId="0"/>
      <p:bldP spid="56" grpId="0"/>
      <p:bldP spid="57" grpId="0"/>
      <p:bldP spid="58" grpId="0"/>
      <p:bldP spid="60" grpId="0"/>
      <p:bldP spid="61" grpId="0"/>
      <p:bldP spid="62" grpId="0"/>
      <p:bldP spid="63" grpId="0"/>
      <p:bldP spid="10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819" y="61196"/>
            <a:ext cx="11468100" cy="4991420"/>
            <a:chOff x="223100" y="362337"/>
            <a:chExt cx="11107692" cy="4692971"/>
          </a:xfrm>
        </p:grpSpPr>
        <p:sp>
          <p:nvSpPr>
            <p:cNvPr id="2" name="Oval 1"/>
            <p:cNvSpPr/>
            <p:nvPr/>
          </p:nvSpPr>
          <p:spPr>
            <a:xfrm>
              <a:off x="223100" y="362337"/>
              <a:ext cx="797097" cy="765423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74402" y="4389748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1952" y="362337"/>
              <a:ext cx="10156390" cy="321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–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hái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bưởi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sọt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).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marL="514350" indent="-514350">
                <a:buAutoNum type="alphaLcPeriod"/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Sọt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bưởi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514350" indent="-514350">
                <a:buAutoNum type="alphaLcPeriod"/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Sọt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ít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bưởi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514350" indent="-514350">
                <a:buAutoNum type="alphaLcPeriod"/>
              </a:pP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  <a:p>
              <a:pPr marL="514350" indent="-514350">
                <a:buAutoNum type="alphaLcPeriod"/>
              </a:pP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48000" y="1083758"/>
            <a:ext cx="1089634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latin typeface="Times New Roman"/>
                <a:ea typeface="Calibri"/>
                <a:cs typeface="Times New Roman"/>
              </a:rPr>
              <a:t>    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270" y="1773542"/>
            <a:ext cx="7543800" cy="363665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175919" y="3962400"/>
            <a:ext cx="304800" cy="60960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75919" y="2982270"/>
            <a:ext cx="2895600" cy="151353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14119" y="2835105"/>
            <a:ext cx="2286000" cy="1863568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57119" y="3200400"/>
            <a:ext cx="152400" cy="137160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461919" y="3591870"/>
            <a:ext cx="228600" cy="1106803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700169" y="4495800"/>
            <a:ext cx="285750" cy="379323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257621" y="5334000"/>
            <a:ext cx="5432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257621" y="5943600"/>
            <a:ext cx="4993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2513754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819" y="61196"/>
            <a:ext cx="11468100" cy="4991420"/>
            <a:chOff x="223100" y="362337"/>
            <a:chExt cx="11107692" cy="4692971"/>
          </a:xfrm>
        </p:grpSpPr>
        <p:sp>
          <p:nvSpPr>
            <p:cNvPr id="2" name="Oval 1"/>
            <p:cNvSpPr/>
            <p:nvPr/>
          </p:nvSpPr>
          <p:spPr>
            <a:xfrm>
              <a:off x="223100" y="529435"/>
              <a:ext cx="797097" cy="765423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74402" y="4389748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1952" y="362337"/>
              <a:ext cx="10156390" cy="54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41952" y="1524000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91328" y="2438400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a) 2 x 5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78155" y="346758"/>
            <a:ext cx="2745364" cy="584775"/>
          </a:xfrm>
          <a:prstGeom prst="rect">
            <a:avLst/>
          </a:prstGeom>
          <a:solidFill>
            <a:srgbClr val="FEEADA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&gt;  ;  &lt;  ; =    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650837" y="2438400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 x 2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88710" y="2403337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18:2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34523" y="2399988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5236" y="2438400"/>
            <a:ext cx="671884" cy="5476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281319" y="2335926"/>
            <a:ext cx="671884" cy="5476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833519" y="2403337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c) 5 x 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195719" y="2403337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20 : 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61715" y="2359269"/>
            <a:ext cx="671884" cy="5476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675236" y="2438400"/>
            <a:ext cx="671884" cy="547610"/>
          </a:xfrm>
          <a:prstGeom prst="rect">
            <a:avLst/>
          </a:prstGeom>
          <a:solidFill>
            <a:srgbClr val="DAF9F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61715" y="2356313"/>
            <a:ext cx="671884" cy="547610"/>
          </a:xfrm>
          <a:prstGeom prst="rect">
            <a:avLst/>
          </a:prstGeom>
          <a:solidFill>
            <a:srgbClr val="DAF9F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281319" y="2331179"/>
            <a:ext cx="671884" cy="547610"/>
          </a:xfrm>
          <a:prstGeom prst="rect">
            <a:avLst/>
          </a:prstGeom>
          <a:solidFill>
            <a:srgbClr val="DAF9F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71523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2720</TotalTime>
  <Words>337</Words>
  <Application>Microsoft Office PowerPoint</Application>
  <PresentationFormat>Custom</PresentationFormat>
  <Paragraphs>122</Paragraphs>
  <Slides>12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.VnTime</vt:lpstr>
      <vt:lpstr>Arial</vt:lpstr>
      <vt:lpstr>Calibri</vt:lpstr>
      <vt:lpstr>Calibri Light</vt:lpstr>
      <vt:lpstr>Times New Roman</vt:lpstr>
      <vt:lpstr>Office Theme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234</cp:revision>
  <dcterms:created xsi:type="dcterms:W3CDTF">2021-05-23T10:25:42Z</dcterms:created>
  <dcterms:modified xsi:type="dcterms:W3CDTF">2025-09-28T12:49:15Z</dcterms:modified>
</cp:coreProperties>
</file>