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79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</a:t>
            </a:r>
            <a:r>
              <a:rPr lang="vi-VN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1,95 km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vi-VN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95 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464102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5,36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6,205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1141</TotalTime>
  <Words>304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Aptos</vt:lpstr>
      <vt:lpstr>Aptos Display</vt:lpstr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81</cp:revision>
  <dcterms:created xsi:type="dcterms:W3CDTF">2023-08-13T10:22:32Z</dcterms:created>
  <dcterms:modified xsi:type="dcterms:W3CDTF">2025-01-03T02:51:25Z</dcterms:modified>
  <cp:category>9Slide.vn</cp:category>
</cp:coreProperties>
</file>