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95" r:id="rId3"/>
    <p:sldId id="303" r:id="rId4"/>
    <p:sldId id="281" r:id="rId5"/>
    <p:sldId id="300" r:id="rId6"/>
    <p:sldId id="306" r:id="rId7"/>
    <p:sldId id="307" r:id="rId8"/>
    <p:sldId id="285" r:id="rId9"/>
    <p:sldId id="284" r:id="rId10"/>
    <p:sldId id="308" r:id="rId11"/>
    <p:sldId id="309" r:id="rId12"/>
    <p:sldId id="310" r:id="rId13"/>
    <p:sldId id="305" r:id="rId14"/>
    <p:sldId id="311" r:id="rId15"/>
    <p:sldId id="312" r:id="rId16"/>
    <p:sldId id="313" r:id="rId17"/>
    <p:sldId id="269" r:id="rId18"/>
    <p:sldId id="289"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267" r:id="rId33"/>
    <p:sldId id="298" r:id="rId34"/>
    <p:sldId id="277"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013" autoAdjust="0"/>
  </p:normalViewPr>
  <p:slideViewPr>
    <p:cSldViewPr snapToGrid="0">
      <p:cViewPr varScale="1">
        <p:scale>
          <a:sx n="85" d="100"/>
          <a:sy n="85" d="100"/>
        </p:scale>
        <p:origin x="90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10</a:t>
            </a:fld>
            <a:endParaRPr lang="en-US"/>
          </a:p>
        </p:txBody>
      </p:sp>
    </p:spTree>
    <p:extLst>
      <p:ext uri="{BB962C8B-B14F-4D97-AF65-F5344CB8AC3E}">
        <p14:creationId xmlns:p14="http://schemas.microsoft.com/office/powerpoint/2010/main" val="3165047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11</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12</a:t>
            </a:fld>
            <a:endParaRPr lang="en-US"/>
          </a:p>
        </p:txBody>
      </p:sp>
    </p:spTree>
    <p:extLst>
      <p:ext uri="{BB962C8B-B14F-4D97-AF65-F5344CB8AC3E}">
        <p14:creationId xmlns:p14="http://schemas.microsoft.com/office/powerpoint/2010/main" val="3077486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13</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14</a:t>
            </a:fld>
            <a:endParaRPr lang="en-US"/>
          </a:p>
        </p:txBody>
      </p:sp>
    </p:spTree>
    <p:extLst>
      <p:ext uri="{BB962C8B-B14F-4D97-AF65-F5344CB8AC3E}">
        <p14:creationId xmlns:p14="http://schemas.microsoft.com/office/powerpoint/2010/main" val="1131009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15</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16</a:t>
            </a:fld>
            <a:endParaRPr lang="en-US"/>
          </a:p>
        </p:txBody>
      </p:sp>
    </p:spTree>
    <p:extLst>
      <p:ext uri="{BB962C8B-B14F-4D97-AF65-F5344CB8AC3E}">
        <p14:creationId xmlns:p14="http://schemas.microsoft.com/office/powerpoint/2010/main" val="3740372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17</a:t>
            </a:fld>
            <a:endParaRPr lang="en-US"/>
          </a:p>
        </p:txBody>
      </p:sp>
    </p:spTree>
    <p:extLst>
      <p:ext uri="{BB962C8B-B14F-4D97-AF65-F5344CB8AC3E}">
        <p14:creationId xmlns:p14="http://schemas.microsoft.com/office/powerpoint/2010/main" val="574335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18</a:t>
            </a:fld>
            <a:endParaRPr lang="en-US"/>
          </a:p>
        </p:txBody>
      </p:sp>
    </p:spTree>
    <p:extLst>
      <p:ext uri="{BB962C8B-B14F-4D97-AF65-F5344CB8AC3E}">
        <p14:creationId xmlns:p14="http://schemas.microsoft.com/office/powerpoint/2010/main" val="1762482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19</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2</a:t>
            </a:fld>
            <a:endParaRPr lang="en-US"/>
          </a:p>
        </p:txBody>
      </p:sp>
    </p:spTree>
    <p:extLst>
      <p:ext uri="{BB962C8B-B14F-4D97-AF65-F5344CB8AC3E}">
        <p14:creationId xmlns:p14="http://schemas.microsoft.com/office/powerpoint/2010/main" val="3185753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20</a:t>
            </a:fld>
            <a:endParaRPr lang="en-US"/>
          </a:p>
        </p:txBody>
      </p:sp>
    </p:spTree>
    <p:extLst>
      <p:ext uri="{BB962C8B-B14F-4D97-AF65-F5344CB8AC3E}">
        <p14:creationId xmlns:p14="http://schemas.microsoft.com/office/powerpoint/2010/main" val="362690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21</a:t>
            </a:fld>
            <a:endParaRPr lang="en-US"/>
          </a:p>
        </p:txBody>
      </p:sp>
    </p:spTree>
    <p:extLst>
      <p:ext uri="{BB962C8B-B14F-4D97-AF65-F5344CB8AC3E}">
        <p14:creationId xmlns:p14="http://schemas.microsoft.com/office/powerpoint/2010/main" val="2403340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22</a:t>
            </a:fld>
            <a:endParaRPr lang="en-US"/>
          </a:p>
        </p:txBody>
      </p:sp>
    </p:spTree>
    <p:extLst>
      <p:ext uri="{BB962C8B-B14F-4D97-AF65-F5344CB8AC3E}">
        <p14:creationId xmlns:p14="http://schemas.microsoft.com/office/powerpoint/2010/main" val="1467616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23</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24</a:t>
            </a:fld>
            <a:endParaRPr lang="en-US"/>
          </a:p>
        </p:txBody>
      </p:sp>
    </p:spTree>
    <p:extLst>
      <p:ext uri="{BB962C8B-B14F-4D97-AF65-F5344CB8AC3E}">
        <p14:creationId xmlns:p14="http://schemas.microsoft.com/office/powerpoint/2010/main" val="1803818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25</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26</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27</a:t>
            </a:fld>
            <a:endParaRPr lang="en-US"/>
          </a:p>
        </p:txBody>
      </p:sp>
    </p:spTree>
    <p:extLst>
      <p:ext uri="{BB962C8B-B14F-4D97-AF65-F5344CB8AC3E}">
        <p14:creationId xmlns:p14="http://schemas.microsoft.com/office/powerpoint/2010/main" val="797649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28</a:t>
            </a:fld>
            <a:endParaRPr lang="en-US"/>
          </a:p>
        </p:txBody>
      </p:sp>
    </p:spTree>
    <p:extLst>
      <p:ext uri="{BB962C8B-B14F-4D97-AF65-F5344CB8AC3E}">
        <p14:creationId xmlns:p14="http://schemas.microsoft.com/office/powerpoint/2010/main" val="1246178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29</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30</a:t>
            </a:fld>
            <a:endParaRPr lang="en-US"/>
          </a:p>
        </p:txBody>
      </p:sp>
    </p:spTree>
    <p:extLst>
      <p:ext uri="{BB962C8B-B14F-4D97-AF65-F5344CB8AC3E}">
        <p14:creationId xmlns:p14="http://schemas.microsoft.com/office/powerpoint/2010/main" val="4116300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31</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32</a:t>
            </a:fld>
            <a:endParaRPr lang="en-US"/>
          </a:p>
        </p:txBody>
      </p:sp>
    </p:spTree>
    <p:extLst>
      <p:ext uri="{BB962C8B-B14F-4D97-AF65-F5344CB8AC3E}">
        <p14:creationId xmlns:p14="http://schemas.microsoft.com/office/powerpoint/2010/main" val="2891215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33</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4</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5</a:t>
            </a:fld>
            <a:endParaRPr lang="en-US"/>
          </a:p>
        </p:txBody>
      </p:sp>
    </p:spTree>
    <p:extLst>
      <p:ext uri="{BB962C8B-B14F-4D97-AF65-F5344CB8AC3E}">
        <p14:creationId xmlns:p14="http://schemas.microsoft.com/office/powerpoint/2010/main" val="3773249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7</a:t>
            </a:fld>
            <a:endParaRPr lang="en-US"/>
          </a:p>
        </p:txBody>
      </p:sp>
    </p:spTree>
    <p:extLst>
      <p:ext uri="{BB962C8B-B14F-4D97-AF65-F5344CB8AC3E}">
        <p14:creationId xmlns:p14="http://schemas.microsoft.com/office/powerpoint/2010/main" val="2362381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8</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BF91B3-49EB-406F-9E63-53B39016FEDF}" type="slidenum">
              <a:rPr lang="en-US" smtClean="0"/>
              <a:t>9</a:t>
            </a:fld>
            <a:endParaRPr lang="en-US"/>
          </a:p>
        </p:txBody>
      </p:sp>
    </p:spTree>
    <p:extLst>
      <p:ext uri="{BB962C8B-B14F-4D97-AF65-F5344CB8AC3E}">
        <p14:creationId xmlns:p14="http://schemas.microsoft.com/office/powerpoint/2010/main" val="4015648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11/7/2025</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11/7/2025</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11/7/2025</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11/7/2025</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11/7/2025</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11/7/2025</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11/7/2025</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11/7/2025</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11/7/2025</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11/7/2025</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11/7/2025</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24BB962-6F78-8F26-3A20-9E6DE56F7D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18" Type="http://schemas.openxmlformats.org/officeDocument/2006/relationships/image" Target="../media/image13.png"/><Relationship Id="rId3" Type="http://schemas.openxmlformats.org/officeDocument/2006/relationships/image" Target="../media/image4.emf"/><Relationship Id="rId7" Type="http://schemas.openxmlformats.org/officeDocument/2006/relationships/image" Target="../media/image15.svg"/><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7.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21.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21.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21.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21.png"/><Relationship Id="rId10" Type="http://schemas.openxmlformats.org/officeDocument/2006/relationships/image" Target="../media/image23.svg"/><Relationship Id="rId4" Type="http://schemas.openxmlformats.org/officeDocument/2006/relationships/image" Target="../media/image13.sv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3.png"/><Relationship Id="rId5" Type="http://schemas.openxmlformats.org/officeDocument/2006/relationships/image" Target="../media/image6.png"/><Relationship Id="rId10" Type="http://schemas.openxmlformats.org/officeDocument/2006/relationships/image" Target="../media/image58.svg"/><Relationship Id="rId4" Type="http://schemas.openxmlformats.org/officeDocument/2006/relationships/image" Target="../media/image45.sv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47.png"/><Relationship Id="rId10" Type="http://schemas.openxmlformats.org/officeDocument/2006/relationships/image" Target="../media/image23.png"/><Relationship Id="rId4" Type="http://schemas.microsoft.com/office/2007/relationships/hdphoto" Target="../media/hdphoto1.wdp"/><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6.png"/><Relationship Id="rId4" Type="http://schemas.openxmlformats.org/officeDocument/2006/relationships/image" Target="../media/image45.sv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13.sv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55.png"/><Relationship Id="rId5" Type="http://schemas.microsoft.com/office/2007/relationships/media" Target="../media/media3.mp4"/><Relationship Id="rId10" Type="http://schemas.openxmlformats.org/officeDocument/2006/relationships/image" Target="../media/image54.png"/><Relationship Id="rId4" Type="http://schemas.openxmlformats.org/officeDocument/2006/relationships/video" Target="../media/media2.mp4"/><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5.sv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0.png"/><Relationship Id="rId1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image" Target="../media/image13.svg"/><Relationship Id="rId17"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5.png"/><Relationship Id="rId5" Type="http://schemas.openxmlformats.org/officeDocument/2006/relationships/image" Target="../media/image7.png"/><Relationship Id="rId15" Type="http://schemas.openxmlformats.org/officeDocument/2006/relationships/image" Target="../media/image11.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19.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6.png"/><Relationship Id="rId4" Type="http://schemas.openxmlformats.org/officeDocument/2006/relationships/image" Target="../media/image45.sv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8.svg"/><Relationship Id="rId5" Type="http://schemas.openxmlformats.org/officeDocument/2006/relationships/image" Target="../media/image62.png"/><Relationship Id="rId4" Type="http://schemas.openxmlformats.org/officeDocument/2006/relationships/image" Target="../media/image15.sv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4.emf"/><Relationship Id="rId7"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1.svg"/><Relationship Id="rId11" Type="http://schemas.openxmlformats.org/officeDocument/2006/relationships/image" Target="../media/image13.svg"/><Relationship Id="rId5" Type="http://schemas.openxmlformats.org/officeDocument/2006/relationships/image" Target="../media/image64.png"/><Relationship Id="rId10" Type="http://schemas.openxmlformats.org/officeDocument/2006/relationships/image" Target="../media/image5.png"/><Relationship Id="rId4" Type="http://schemas.openxmlformats.org/officeDocument/2006/relationships/hyperlink" Target="https://www.youtube.com/watch?v=qgT1sModryA" TargetMode="External"/><Relationship Id="rId9" Type="http://schemas.openxmlformats.org/officeDocument/2006/relationships/image" Target="../media/image66.jpg"/></Relationships>
</file>

<file path=ppt/slides/_rels/slide3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5.png"/><Relationship Id="rId18" Type="http://schemas.openxmlformats.org/officeDocument/2006/relationships/image" Target="../media/image88.svg"/><Relationship Id="rId3" Type="http://schemas.openxmlformats.org/officeDocument/2006/relationships/image" Target="../media/image67.png"/><Relationship Id="rId21" Type="http://schemas.openxmlformats.org/officeDocument/2006/relationships/image" Target="../media/image69.png"/><Relationship Id="rId7" Type="http://schemas.openxmlformats.org/officeDocument/2006/relationships/image" Target="../media/image7.png"/><Relationship Id="rId12" Type="http://schemas.openxmlformats.org/officeDocument/2006/relationships/image" Target="../media/image33.svg"/><Relationship Id="rId17" Type="http://schemas.openxmlformats.org/officeDocument/2006/relationships/image" Target="../media/image68.png"/><Relationship Id="rId2" Type="http://schemas.openxmlformats.org/officeDocument/2006/relationships/notesSlide" Target="../notesSlides/notesSlide34.xml"/><Relationship Id="rId16" Type="http://schemas.openxmlformats.org/officeDocument/2006/relationships/image" Target="../media/image83.svg"/><Relationship Id="rId20" Type="http://schemas.openxmlformats.org/officeDocument/2006/relationships/image" Target="../media/image58.sv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9.png"/><Relationship Id="rId5" Type="http://schemas.openxmlformats.org/officeDocument/2006/relationships/image" Target="../media/image6.png"/><Relationship Id="rId15" Type="http://schemas.openxmlformats.org/officeDocument/2006/relationships/image" Target="../media/image65.png"/><Relationship Id="rId10" Type="http://schemas.openxmlformats.org/officeDocument/2006/relationships/image" Target="../media/image29.svg"/><Relationship Id="rId19" Type="http://schemas.openxmlformats.org/officeDocument/2006/relationships/image" Target="../media/image42.png"/><Relationship Id="rId4" Type="http://schemas.openxmlformats.org/officeDocument/2006/relationships/image" Target="../media/image86.svg"/><Relationship Id="rId9" Type="http://schemas.openxmlformats.org/officeDocument/2006/relationships/image" Target="../media/image17.pn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gif"/><Relationship Id="rId5" Type="http://schemas.openxmlformats.org/officeDocument/2006/relationships/image" Target="../media/image26.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0.png"/><Relationship Id="rId1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image" Target="../media/image13.svg"/><Relationship Id="rId17" Type="http://schemas.openxmlformats.org/officeDocument/2006/relationships/image" Target="../media/image12.png"/><Relationship Id="rId2" Type="http://schemas.openxmlformats.org/officeDocument/2006/relationships/notesSlide" Target="../notesSlides/notesSlide6.xml"/><Relationship Id="rId16"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5.png"/><Relationship Id="rId5" Type="http://schemas.openxmlformats.org/officeDocument/2006/relationships/image" Target="../media/image7.png"/><Relationship Id="rId15" Type="http://schemas.openxmlformats.org/officeDocument/2006/relationships/image" Target="../media/image11.png"/><Relationship Id="rId10" Type="http://schemas.openxmlformats.org/officeDocument/2006/relationships/image" Target="../media/image33.svg"/><Relationship Id="rId19" Type="http://schemas.openxmlformats.org/officeDocument/2006/relationships/image" Target="../media/image28.png"/><Relationship Id="rId4" Type="http://schemas.openxmlformats.org/officeDocument/2006/relationships/image" Target="../media/image29.svg"/><Relationship Id="rId9" Type="http://schemas.openxmlformats.org/officeDocument/2006/relationships/image" Target="../media/image19.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45.sv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18"/>
          <a:stretch>
            <a:fillRect/>
          </a:stretch>
        </p:blipFill>
        <p:spPr>
          <a:xfrm>
            <a:off x="1727050" y="950827"/>
            <a:ext cx="9309399" cy="3432345"/>
          </a:xfrm>
          <a:prstGeom prst="rect">
            <a:avLst/>
          </a:prstGeom>
        </p:spPr>
      </p:pic>
      <p:pic>
        <p:nvPicPr>
          <p:cNvPr id="240" name="Picture 239">
            <a:extLst>
              <a:ext uri="{FF2B5EF4-FFF2-40B4-BE49-F238E27FC236}">
                <a16:creationId xmlns:a16="http://schemas.microsoft.com/office/drawing/2014/main" id="{7D98C9C7-857C-A973-B2CC-865C6112C67E}"/>
              </a:ext>
            </a:extLst>
          </p:cNvPr>
          <p:cNvPicPr>
            <a:picLocks noChangeAspect="1"/>
          </p:cNvPicPr>
          <p:nvPr/>
        </p:nvPicPr>
        <p:blipFill>
          <a:blip r:embed="rId19"/>
          <a:stretch>
            <a:fillRect/>
          </a:stretch>
        </p:blipFill>
        <p:spPr>
          <a:xfrm>
            <a:off x="502418" y="249098"/>
            <a:ext cx="2786113" cy="1749704"/>
          </a:xfrm>
          <a:prstGeom prst="rect">
            <a:avLst/>
          </a:prstGeom>
        </p:spPr>
      </p:pic>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3"/>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4"/>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4"/>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6"/>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8" cstate="hq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10"/>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a16="http://schemas.microsoft.com/office/drawing/2014/main"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a16="http://schemas.microsoft.com/office/drawing/2014/main" id="{04DE822D-A69D-F68F-DB20-2E651B83E95A}"/>
              </a:ext>
            </a:extLst>
          </p:cNvPr>
          <p:cNvPicPr>
            <a:picLocks noChangeAspect="1"/>
          </p:cNvPicPr>
          <p:nvPr/>
        </p:nvPicPr>
        <p:blipFill>
          <a:blip r:embed="rId4"/>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a16="http://schemas.microsoft.com/office/drawing/2014/main" id="{1B6C5C06-E933-3FE3-7374-78AF6AC16766}"/>
              </a:ext>
            </a:extLst>
          </p:cNvPr>
          <p:cNvPicPr>
            <a:picLocks noChangeAspect="1"/>
          </p:cNvPicPr>
          <p:nvPr/>
        </p:nvPicPr>
        <p:blipFill>
          <a:blip r:embed="rId5" cstate="hq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a16="http://schemas.microsoft.com/office/drawing/2014/main" id="{F9481D9A-C242-2B7A-8F6E-9AD4450A7A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5"/>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a16="http://schemas.microsoft.com/office/drawing/2014/main"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a16="http://schemas.microsoft.com/office/drawing/2014/main"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3"/>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3"/>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id="{D9174563-0B79-53F6-B7C9-F29E009BE0D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a16="http://schemas.microsoft.com/office/drawing/2014/main" val="4197588660"/>
                    </a:ext>
                  </a:extLst>
                </a:gridCol>
                <a:gridCol w="2059111">
                  <a:extLst>
                    <a:ext uri="{9D8B030D-6E8A-4147-A177-3AD203B41FA5}">
                      <a16:colId xmlns:a16="http://schemas.microsoft.com/office/drawing/2014/main" val="763249063"/>
                    </a:ext>
                  </a:extLst>
                </a:gridCol>
                <a:gridCol w="2036549">
                  <a:extLst>
                    <a:ext uri="{9D8B030D-6E8A-4147-A177-3AD203B41FA5}">
                      <a16:colId xmlns:a16="http://schemas.microsoft.com/office/drawing/2014/main"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9"/>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a16="http://schemas.microsoft.com/office/drawing/2014/main" id="{9FA64D6B-F15C-4BDA-8C12-08689D1547F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cstate="hq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5"/>
          <a:stretch>
            <a:fillRect/>
          </a:stretch>
        </p:blipFill>
        <p:spPr>
          <a:xfrm>
            <a:off x="8324208" y="2005991"/>
            <a:ext cx="3355433" cy="4852009"/>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6">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19"/>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a16="http://schemas.microsoft.com/office/drawing/2014/main" id="{FADD1A2F-7C13-6146-9602-25CB293B65F9}"/>
              </a:ext>
            </a:extLst>
          </p:cNvPr>
          <p:cNvPicPr>
            <a:picLocks noChangeAspect="1"/>
          </p:cNvPicPr>
          <p:nvPr/>
        </p:nvPicPr>
        <p:blipFill>
          <a:blip r:embed="rId9" cstate="hqprint">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id="{1A9EEB33-48A1-B642-C949-CA1793D351A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id="{89D44C8A-21E9-1714-D9CA-7C493C4DDDA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id="{A05B47CB-2AC4-5BE7-1D36-53C379C48AE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5CB4EEB-A02F-49B0-C548-07DAD8665FFF}"/>
              </a:ext>
            </a:extLst>
          </p:cNvPr>
          <p:cNvPicPr>
            <a:picLocks noChangeAspect="1"/>
          </p:cNvPicPr>
          <p:nvPr/>
        </p:nvPicPr>
        <p:blipFill>
          <a:blip r:embed="rId4"/>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E236992C-1BBF-4277-822E-079D9C46397A"/>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007F7\uFFFD{5CC6101C-1CAA-4D91-9006-D89E4704E89B}&quot;,&quot;D:\\BÀI GIẢNG ĐIỆN TỬ LỚP 4 - KNTT\\TUẦN 11\\KH- Tuần 11\\Bài 11. ÂM THANH TRONG CUỘC SỐ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T1. Bài 11. ÂM THANH TRONG CUỘC SỐNG"/>
  <p:tag name="ISPRING_FIRST_PUBLISH" val="1"/>
</p:tagLst>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1086</Words>
  <Application>Microsoft Office PowerPoint</Application>
  <PresentationFormat>Widescreen</PresentationFormat>
  <Paragraphs>112</Paragraphs>
  <Slides>34</Slides>
  <Notes>34</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#9Slide03 Arima Madurai Medium</vt:lpstr>
      <vt:lpstr>Arial</vt:lpstr>
      <vt:lpstr>Calibri</vt:lpstr>
      <vt:lpstr>Calibri Light</vt:lpstr>
      <vt:lpstr>Cambria</vt:lpstr>
      <vt:lpstr>Cordia New</vt:lpstr>
      <vt:lpstr>等线</vt:lpstr>
      <vt:lpstr>Times New Roman</vt:lpstr>
      <vt:lpstr>UTM American Sans</vt:lpstr>
      <vt:lpstr>UTM Showcard</vt:lpstr>
      <vt:lpstr>Wingdings</vt:lpstr>
      <vt:lpstr>仓耳章鱼小丸子体 W01</vt:lpstr>
      <vt:lpstr>字魂105号-简雅黑</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 Bài 11. ÂM THANH TRONG CUỘC SỐNG</dc:title>
  <dc:creator>Thao Tran</dc:creator>
  <cp:lastModifiedBy>Administrator</cp:lastModifiedBy>
  <cp:revision>54</cp:revision>
  <dcterms:created xsi:type="dcterms:W3CDTF">2023-08-28T06:00:30Z</dcterms:created>
  <dcterms:modified xsi:type="dcterms:W3CDTF">2025-11-07T07:45:42Z</dcterms:modified>
</cp:coreProperties>
</file>