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3"/>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 id="313"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85" d="100"/>
          <a:sy n="85" d="100"/>
        </p:scale>
        <p:origin x="28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126F2-3F85-4767-9F23-A6FE1CB32BBE}" type="slidenum">
              <a:rPr lang="en-US" smtClean="0"/>
              <a:t>16</a:t>
            </a:fld>
            <a:endParaRPr lang="en-US"/>
          </a:p>
        </p:txBody>
      </p:sp>
    </p:spTree>
    <p:extLst>
      <p:ext uri="{BB962C8B-B14F-4D97-AF65-F5344CB8AC3E}">
        <p14:creationId xmlns:p14="http://schemas.microsoft.com/office/powerpoint/2010/main" val="2130529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126F2-3F85-4767-9F23-A6FE1CB32BBE}" type="slidenum">
              <a:rPr lang="en-US" smtClean="0"/>
              <a:t>18</a:t>
            </a:fld>
            <a:endParaRPr lang="en-US"/>
          </a:p>
        </p:txBody>
      </p:sp>
    </p:spTree>
    <p:extLst>
      <p:ext uri="{BB962C8B-B14F-4D97-AF65-F5344CB8AC3E}">
        <p14:creationId xmlns:p14="http://schemas.microsoft.com/office/powerpoint/2010/main" val="292393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126F2-3F85-4767-9F23-A6FE1CB32BBE}" type="slidenum">
              <a:rPr lang="en-US" smtClean="0"/>
              <a:t>19</a:t>
            </a:fld>
            <a:endParaRPr lang="en-US"/>
          </a:p>
        </p:txBody>
      </p:sp>
    </p:spTree>
    <p:extLst>
      <p:ext uri="{BB962C8B-B14F-4D97-AF65-F5344CB8AC3E}">
        <p14:creationId xmlns:p14="http://schemas.microsoft.com/office/powerpoint/2010/main" val="150698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126F2-3F85-4767-9F23-A6FE1CB32BBE}" type="slidenum">
              <a:rPr lang="en-US" smtClean="0"/>
              <a:t>23</a:t>
            </a:fld>
            <a:endParaRPr lang="en-US"/>
          </a:p>
        </p:txBody>
      </p:sp>
    </p:spTree>
    <p:extLst>
      <p:ext uri="{BB962C8B-B14F-4D97-AF65-F5344CB8AC3E}">
        <p14:creationId xmlns:p14="http://schemas.microsoft.com/office/powerpoint/2010/main" val="212552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B126F2-3F85-4767-9F23-A6FE1CB32BBE}" type="slidenum">
              <a:rPr lang="en-US" smtClean="0"/>
              <a:t>24</a:t>
            </a:fld>
            <a:endParaRPr lang="en-US"/>
          </a:p>
        </p:txBody>
      </p:sp>
    </p:spTree>
    <p:extLst>
      <p:ext uri="{BB962C8B-B14F-4D97-AF65-F5344CB8AC3E}">
        <p14:creationId xmlns:p14="http://schemas.microsoft.com/office/powerpoint/2010/main" val="2738916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image" Target="../media/image2.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descr="A pink background with white leaves and black text&#10;&#10;Description automatically generated">
            <a:extLst>
              <a:ext uri="{FF2B5EF4-FFF2-40B4-BE49-F238E27FC236}">
                <a16:creationId xmlns:a16="http://schemas.microsoft.com/office/drawing/2014/main" id="{D0F1B72F-79F5-7602-7688-64FAF9F311A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6800" y="229427"/>
            <a:ext cx="1578251" cy="1578251"/>
          </a:xfrm>
          <a:prstGeom prst="rect">
            <a:avLst/>
          </a:prstGeom>
        </p:spPr>
      </p:pic>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E2273125-1D85-9BC0-7CE3-0CBBFAB4DDBA}"/>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2496800" y="248478"/>
            <a:ext cx="1854476" cy="1854476"/>
          </a:xfrm>
          <a:prstGeom prst="rect">
            <a:avLst/>
          </a:prstGeom>
        </p:spPr>
      </p:pic>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notesSlide" Target="../notesSlides/notesSlide22.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8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notesSlide" Target="../notesSlides/notesSlide26.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gi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3"/>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BDCAF7ED-BBDB-42E3-B52A-35BDD17FE43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4 - KNTT\\TUẦN 11\\KH- Tuần 11\\Bài 11. ÂM THANH TRONG CUỘC SỐ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2. Bài 11. ÂM THANH TRONG CUỘC SỐNG"/>
  <p:tag name="ISPRING_FIRST_PUBLISH" val="1"/>
</p:tagLst>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1168</Words>
  <Application>Microsoft Office PowerPoint</Application>
  <PresentationFormat>Widescreen</PresentationFormat>
  <Paragraphs>90</Paragraphs>
  <Slides>28</Slides>
  <Notes>28</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微软雅黑</vt:lpstr>
      <vt:lpstr>宋体</vt:lpstr>
      <vt:lpstr>#9Slide03 Arima Madurai Bold</vt:lpstr>
      <vt:lpstr>Arial</vt:lpstr>
      <vt:lpstr>Calibri</vt:lpstr>
      <vt:lpstr>Calibri Light</vt:lpstr>
      <vt:lpstr>Cambria</vt:lpstr>
      <vt:lpstr>等线</vt:lpstr>
      <vt:lpstr>等线 Light</vt:lpstr>
      <vt:lpstr>Georgia</vt:lpstr>
      <vt:lpstr>Times New Roman</vt:lpstr>
      <vt:lpstr>Wingdings</vt:lpstr>
      <vt:lpstr>字魂105号-简雅黑</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11. ÂM THANH TRONG CUỘC SỐNG</dc:title>
  <dc:creator>Thao Tran</dc:creator>
  <cp:lastModifiedBy>Administrator</cp:lastModifiedBy>
  <cp:revision>36</cp:revision>
  <dcterms:created xsi:type="dcterms:W3CDTF">2023-08-28T11:13:05Z</dcterms:created>
  <dcterms:modified xsi:type="dcterms:W3CDTF">2025-11-07T07:43:27Z</dcterms:modified>
</cp:coreProperties>
</file>