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57" r:id="rId4"/>
    <p:sldId id="585" r:id="rId5"/>
    <p:sldId id="586" r:id="rId6"/>
    <p:sldId id="587" r:id="rId7"/>
    <p:sldId id="588" r:id="rId8"/>
    <p:sldId id="307" r:id="rId9"/>
    <p:sldId id="589" r:id="rId10"/>
    <p:sldId id="256" r:id="rId11"/>
    <p:sldId id="292" r:id="rId12"/>
    <p:sldId id="274" r:id="rId13"/>
    <p:sldId id="275" r:id="rId14"/>
    <p:sldId id="590" r:id="rId15"/>
    <p:sldId id="279" r:id="rId16"/>
    <p:sldId id="277" r:id="rId17"/>
    <p:sldId id="592" r:id="rId18"/>
    <p:sldId id="591" r:id="rId19"/>
    <p:sldId id="593" r:id="rId20"/>
    <p:sldId id="594"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slideLayout" Target="../slideLayouts/slideLayout7.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62.svg"/><Relationship Id="rId17" Type="http://schemas.openxmlformats.org/officeDocument/2006/relationships/image" Target="../media/image45.png"/><Relationship Id="rId2" Type="http://schemas.openxmlformats.org/officeDocument/2006/relationships/image" Target="../media/image2.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6.png"/><Relationship Id="rId14" Type="http://schemas.openxmlformats.org/officeDocument/2006/relationships/image" Target="../media/image6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46.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71.sv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8.sv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20.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png"/><Relationship Id="rId18" Type="http://schemas.openxmlformats.org/officeDocument/2006/relationships/image" Target="../media/image27.png"/><Relationship Id="rId3" Type="http://schemas.openxmlformats.org/officeDocument/2006/relationships/image" Target="../media/image20.jpeg"/><Relationship Id="rId21"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slide" Target="slide5.xml"/><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slide" Target="slide9.xml"/><Relationship Id="rId5" Type="http://schemas.openxmlformats.org/officeDocument/2006/relationships/image" Target="../media/image32.svg"/><Relationship Id="rId15" Type="http://schemas.openxmlformats.org/officeDocument/2006/relationships/image" Target="../media/image24.png"/><Relationship Id="rId10" Type="http://schemas.openxmlformats.org/officeDocument/2006/relationships/image" Target="../media/image18.png"/><Relationship Id="rId19" Type="http://schemas.openxmlformats.org/officeDocument/2006/relationships/slide" Target="slide4.xml"/><Relationship Id="rId4" Type="http://schemas.openxmlformats.org/officeDocument/2006/relationships/image" Target="../media/image21.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4.png"/><Relationship Id="rId12" Type="http://schemas.openxmlformats.org/officeDocument/2006/relationships/image" Target="../media/image48.svg"/><Relationship Id="rId17" Type="http://schemas.openxmlformats.org/officeDocument/2006/relationships/image" Target="../media/image37.png"/><Relationship Id="rId2" Type="http://schemas.openxmlformats.org/officeDocument/2006/relationships/image" Target="../media/image3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4.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33.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17" Type="http://schemas.openxmlformats.org/officeDocument/2006/relationships/image" Target="../media/image38.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5" name="TextBox 4"/>
          <p:cNvSpPr txBox="1"/>
          <p:nvPr/>
        </p:nvSpPr>
        <p:spPr>
          <a:xfrm>
            <a:off x="3356321" y="646599"/>
            <a:ext cx="10237090"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TRÒ CHƠI HÁI CHANH</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587</Words>
  <Application>Microsoft Office PowerPoint</Application>
  <PresentationFormat>Custom</PresentationFormat>
  <Paragraphs>67</Paragraphs>
  <Slides>19</Slides>
  <Notes>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#9Slide03 Neutra</vt:lpstr>
      <vt:lpstr>Aptos</vt:lpstr>
      <vt:lpstr>Arial</vt:lpstr>
      <vt:lpstr>Calibri</vt:lpstr>
      <vt:lpstr>Cambria</vt:lpstr>
      <vt:lpstr>Nunito</vt:lpstr>
      <vt:lpstr>Times New Roman</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53</cp:revision>
  <dcterms:created xsi:type="dcterms:W3CDTF">2006-08-16T00:00:00Z</dcterms:created>
  <dcterms:modified xsi:type="dcterms:W3CDTF">2025-02-11T07:49:39Z</dcterms:modified>
  <dc:identifier>DAGXpVHRm8M</dc:identifier>
</cp:coreProperties>
</file>