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85" d="100"/>
          <a:sy n="85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815788"/>
            <a:ext cx="3558988" cy="8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22816" y="1255059"/>
            <a:ext cx="8599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7" idx="3"/>
          </p:cNvCxnSpPr>
          <p:nvPr/>
        </p:nvCxnSpPr>
        <p:spPr>
          <a:xfrm>
            <a:off x="8130988" y="1255059"/>
            <a:ext cx="3534986" cy="65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0235" y="1766047"/>
            <a:ext cx="10363200" cy="17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5059" y="2351181"/>
            <a:ext cx="18108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bản đồ, đoạn thẳng AB dài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bản đồ, đoạn thẳng AC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 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</a:t>
            </a:r>
            <a:r>
              <a:rPr lang="en-US" sz="240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AC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410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#9Slide03 SFU Futura_05</vt:lpstr>
      <vt:lpstr>Arial</vt:lpstr>
      <vt:lpstr>Calibri</vt:lpstr>
      <vt:lpstr>Calibri Light</vt:lpstr>
      <vt:lpstr>Cambria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Administrator</cp:lastModifiedBy>
  <cp:revision>15</cp:revision>
  <dcterms:created xsi:type="dcterms:W3CDTF">2023-08-13T03:06:39Z</dcterms:created>
  <dcterms:modified xsi:type="dcterms:W3CDTF">2025-01-23T00:26:50Z</dcterms:modified>
  <cp:version>KTUTS</cp:version>
</cp:coreProperties>
</file>