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97" r:id="rId3"/>
    <p:sldId id="332" r:id="rId4"/>
    <p:sldId id="256" r:id="rId5"/>
    <p:sldId id="285" r:id="rId6"/>
    <p:sldId id="289" r:id="rId7"/>
    <p:sldId id="261" r:id="rId8"/>
    <p:sldId id="333" r:id="rId9"/>
    <p:sldId id="334" r:id="rId10"/>
    <p:sldId id="314" r:id="rId11"/>
    <p:sldId id="336" r:id="rId12"/>
    <p:sldId id="337" r:id="rId13"/>
    <p:sldId id="317"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030" autoAdjust="0"/>
  </p:normalViewPr>
  <p:slideViewPr>
    <p:cSldViewPr snapToGrid="0">
      <p:cViewPr varScale="1">
        <p:scale>
          <a:sx n="85" d="100"/>
          <a:sy n="85" d="100"/>
        </p:scale>
        <p:origin x="994"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10</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03D30-D459-4579-8B63-A951EA9B591F}" type="slidenum">
              <a:rPr lang="zh-CN" altLang="en-US" smtClean="0"/>
              <a:t>13</a:t>
            </a:fld>
            <a:endParaRPr lang="zh-CN" altLang="en-US"/>
          </a:p>
        </p:txBody>
      </p:sp>
    </p:spTree>
    <p:extLst>
      <p:ext uri="{BB962C8B-B14F-4D97-AF65-F5344CB8AC3E}">
        <p14:creationId xmlns:p14="http://schemas.microsoft.com/office/powerpoint/2010/main" val="182208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03D30-D459-4579-8B63-A951EA9B591F}" type="slidenum">
              <a:rPr lang="zh-CN" altLang="en-US" smtClean="0"/>
              <a:t>2</a:t>
            </a:fld>
            <a:endParaRPr lang="zh-CN" altLang="en-US"/>
          </a:p>
        </p:txBody>
      </p:sp>
    </p:spTree>
    <p:extLst>
      <p:ext uri="{BB962C8B-B14F-4D97-AF65-F5344CB8AC3E}">
        <p14:creationId xmlns:p14="http://schemas.microsoft.com/office/powerpoint/2010/main" val="2377041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03D30-D459-4579-8B63-A951EA9B591F}" type="slidenum">
              <a:rPr lang="zh-CN" altLang="en-US" smtClean="0"/>
              <a:t>3</a:t>
            </a:fld>
            <a:endParaRPr lang="zh-CN" altLang="en-US"/>
          </a:p>
        </p:txBody>
      </p:sp>
    </p:spTree>
    <p:extLst>
      <p:ext uri="{BB962C8B-B14F-4D97-AF65-F5344CB8AC3E}">
        <p14:creationId xmlns:p14="http://schemas.microsoft.com/office/powerpoint/2010/main" val="191175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4</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03D30-D459-4579-8B63-A951EA9B591F}" type="slidenum">
              <a:rPr lang="zh-CN" altLang="en-US" smtClean="0"/>
              <a:t>9</a:t>
            </a:fld>
            <a:endParaRPr lang="zh-CN" altLang="en-US"/>
          </a:p>
        </p:txBody>
      </p:sp>
    </p:spTree>
    <p:extLst>
      <p:ext uri="{BB962C8B-B14F-4D97-AF65-F5344CB8AC3E}">
        <p14:creationId xmlns:p14="http://schemas.microsoft.com/office/powerpoint/2010/main" val="2944548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DC5CC86-6DF4-2CA5-EBBF-E857811FAA4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59226" y="83952"/>
            <a:ext cx="1449987" cy="1449987"/>
          </a:xfrm>
          <a:prstGeom prst="rect">
            <a:avLst/>
          </a:prstGeom>
        </p:spPr>
      </p:pic>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31.png"/><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30.png"/><Relationship Id="rId2" Type="http://schemas.openxmlformats.org/officeDocument/2006/relationships/tags" Target="../tags/tag3.xml"/><Relationship Id="rId16" Type="http://schemas.openxmlformats.org/officeDocument/2006/relationships/image" Target="../media/image34.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9.png"/><Relationship Id="rId5" Type="http://schemas.openxmlformats.org/officeDocument/2006/relationships/tags" Target="../tags/tag6.xm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tags" Target="../tags/tag5.xml"/><Relationship Id="rId9" Type="http://schemas.openxmlformats.org/officeDocument/2006/relationships/image" Target="../media/image27.jpe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32079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8869B7-57D9-465B-9A9F-4EE4289A57F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id="{211DCEA3-0ABC-4737-9909-BF4E345919D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id="{6DD43907-7C94-456B-9407-546FA5CD8CA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id="{F6CEB946-0D8C-46BE-A681-EC9117B8AB7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id="{86D0019A-6401-4DB7-A28C-DA1250F1DB3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id="{D3DF7AD7-E3C7-459D-A9C9-B620B6B8FC9C}"/>
                </a:ext>
              </a:extLst>
            </p:cNvPr>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id="{8A49FB4E-43BA-4BD5-B308-BB47A2AA809A}"/>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id="{9832DA29-7B5A-11F8-3B30-0D71138A4EAC}"/>
              </a:ext>
            </a:extLst>
          </p:cNvPr>
          <p:cNvPicPr>
            <a:picLocks noChangeAspect="1"/>
          </p:cNvPicPr>
          <p:nvPr/>
        </p:nvPicPr>
        <p:blipFill>
          <a:blip r:embed="rId16"/>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85602"/>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Vế 3: Tháng </a:t>
            </a:r>
            <a:r>
              <a:rPr lang="en-US" dirty="0" smtClean="0">
                <a:latin typeface="Cambria" panose="02040503050406030204" pitchFamily="18" charset="0"/>
                <a:ea typeface="Cambria" panose="02040503050406030204" pitchFamily="18" charset="0"/>
              </a:rPr>
              <a:t>Chín, </a:t>
            </a:r>
            <a:r>
              <a:rPr lang="en-US" dirty="0">
                <a:latin typeface="Cambria" panose="02040503050406030204" pitchFamily="18" charset="0"/>
                <a:ea typeface="Cambria" panose="02040503050406030204" pitchFamily="18" charset="0"/>
              </a:rPr>
              <a:t>tháng Mười, đi móc con d dưới vệ sông.</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LMS_API_VERSION" val="SCORM 2004 (2nd edition)"/>
  <p:tag name="ISPRING_ULTRA_SCORM_COURCE_TITLE" val="TV. Bài 3 Cách nối các vế câu ghép(T2)"/>
  <p:tag name="ISPRING_ULTRA_SCORM_COURSE_ID" val="C8971F7C-80F1-487E-9F53-8CA07BE88C1A"/>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007F7\uFFFD{5CC6101C-1CAA-4D91-9006-D89E4704E89B}&quot;,&quot;D:\\BÀI GIẢNG ĐIỆN TỬ LỚP 5 - KNTT\\MÔN TIẾNG VIỆT\\TV- Tuần 20\\Bai3.Hatgaolangta&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TV. Bài 3 Cách nối các vế câu ghép(T2)"/>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905</TotalTime>
  <Words>1053</Words>
  <Application>Microsoft Office PowerPoint</Application>
  <PresentationFormat>Widescreen</PresentationFormat>
  <Paragraphs>76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Cambria</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Bài 3 Cách nối các vế câu ghép(T2)</dc:title>
  <dc:subject>9Slide.vn</dc:subject>
  <dc:creator>huong</dc:creator>
  <dc:description>9Slide.vn</dc:description>
  <cp:lastModifiedBy>Administrator</cp:lastModifiedBy>
  <cp:revision>148</cp:revision>
  <dcterms:created xsi:type="dcterms:W3CDTF">2019-07-25T16:01:57Z</dcterms:created>
  <dcterms:modified xsi:type="dcterms:W3CDTF">2025-02-04T08:04:27Z</dcterms:modified>
  <cp:category>9Slide.vn</cp:category>
</cp:coreProperties>
</file>