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58" r:id="rId2"/>
    <p:sldId id="256" r:id="rId3"/>
    <p:sldId id="322" r:id="rId4"/>
    <p:sldId id="294" r:id="rId5"/>
    <p:sldId id="323" r:id="rId6"/>
    <p:sldId id="329" r:id="rId7"/>
    <p:sldId id="325" r:id="rId8"/>
    <p:sldId id="330" r:id="rId9"/>
    <p:sldId id="331" r:id="rId10"/>
    <p:sldId id="332" r:id="rId11"/>
    <p:sldId id="333" r:id="rId12"/>
    <p:sldId id="260" r:id="rId13"/>
    <p:sldId id="321" r:id="rId14"/>
    <p:sldId id="264"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0F0F0"/>
    <a:srgbClr val="EF932F"/>
    <a:srgbClr val="EC2C67"/>
    <a:srgbClr val="E5F6FD"/>
    <a:srgbClr val="567D2E"/>
    <a:srgbClr val="F9A9E8"/>
    <a:srgbClr val="E89E4B"/>
    <a:srgbClr val="24A6B4"/>
    <a:srgbClr val="A7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2F2146-9AC4-47A7-B39A-2F2120C17470}">
  <a:tblStyle styleId="{B02F2146-9AC4-47A7-B39A-2F2120C174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8" autoAdjust="0"/>
  </p:normalViewPr>
  <p:slideViewPr>
    <p:cSldViewPr snapToGrid="0">
      <p:cViewPr varScale="1">
        <p:scale>
          <a:sx n="100" d="100"/>
          <a:sy n="100" d="100"/>
        </p:scale>
        <p:origin x="98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5508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0e7640ad50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0e7640ad50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843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38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37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2c018ef982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2c018ef982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47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76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12c018ef982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12c018ef982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63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d1b63b059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d1b63b059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54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0e7640ad50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0e7640ad50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1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23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60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27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68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03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c018ef9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2c018ef9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25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1975" y="-205150"/>
            <a:ext cx="9427959" cy="5489161"/>
            <a:chOff x="-141975" y="-243875"/>
            <a:chExt cx="9427959" cy="5489161"/>
          </a:xfrm>
        </p:grpSpPr>
        <p:grpSp>
          <p:nvGrpSpPr>
            <p:cNvPr id="10" name="Google Shape;10;p2"/>
            <p:cNvGrpSpPr/>
            <p:nvPr/>
          </p:nvGrpSpPr>
          <p:grpSpPr>
            <a:xfrm>
              <a:off x="152400" y="-243875"/>
              <a:ext cx="8839200" cy="5489161"/>
              <a:chOff x="152400" y="-7256"/>
              <a:chExt cx="8839200" cy="5176500"/>
            </a:xfrm>
          </p:grpSpPr>
          <p:cxnSp>
            <p:nvCxnSpPr>
              <p:cNvPr id="11" name="Google Shape;11;p2"/>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2" name="Google Shape;22;p2"/>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23;p2"/>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4" name="Google Shape;24;p2"/>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5" name="Google Shape;25;p2"/>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6" name="Google Shape;26;p2"/>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7" name="Google Shape;27;p2"/>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8" name="Google Shape;28;p2"/>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2"/>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8" name="Google Shape;38;p2"/>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9" name="Google Shape;39;p2"/>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0" name="Google Shape;40;p2"/>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1" name="Google Shape;41;p2"/>
            <p:cNvGrpSpPr/>
            <p:nvPr/>
          </p:nvGrpSpPr>
          <p:grpSpPr>
            <a:xfrm rot="5400000">
              <a:off x="2084105" y="-2109407"/>
              <a:ext cx="4975799" cy="9427959"/>
              <a:chOff x="1981200" y="-7256"/>
              <a:chExt cx="4876800" cy="5176500"/>
            </a:xfrm>
          </p:grpSpPr>
          <p:cxnSp>
            <p:nvCxnSpPr>
              <p:cNvPr id="42" name="Google Shape;42;p2"/>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2"/>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2"/>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2"/>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2"/>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2"/>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2"/>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2"/>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2"/>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2"/>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2"/>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2"/>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 name="Google Shape;54;p2"/>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 name="Google Shape;55;p2"/>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 name="Google Shape;56;p2"/>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 name="Google Shape;57;p2"/>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 name="Google Shape;58;p2"/>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9" name="Google Shape;59;p2"/>
          <p:cNvGrpSpPr/>
          <p:nvPr/>
        </p:nvGrpSpPr>
        <p:grpSpPr>
          <a:xfrm rot="-9752243" flipH="1">
            <a:off x="6747784" y="3465250"/>
            <a:ext cx="2147435" cy="1866866"/>
            <a:chOff x="6765276" y="-162954"/>
            <a:chExt cx="2866591" cy="2492063"/>
          </a:xfrm>
        </p:grpSpPr>
        <p:grpSp>
          <p:nvGrpSpPr>
            <p:cNvPr id="60" name="Google Shape;60;p2"/>
            <p:cNvGrpSpPr/>
            <p:nvPr/>
          </p:nvGrpSpPr>
          <p:grpSpPr>
            <a:xfrm rot="-10389420">
              <a:off x="6886701" y="-14464"/>
              <a:ext cx="2623739" cy="2195084"/>
              <a:chOff x="-638995" y="-334701"/>
              <a:chExt cx="2596480" cy="2172278"/>
            </a:xfrm>
          </p:grpSpPr>
          <p:sp>
            <p:nvSpPr>
              <p:cNvPr id="61" name="Google Shape;61;p2"/>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rot="-7975399">
              <a:off x="8438169" y="-22510"/>
              <a:ext cx="598581" cy="841920"/>
              <a:chOff x="8333266" y="4580055"/>
              <a:chExt cx="537223" cy="755619"/>
            </a:xfrm>
          </p:grpSpPr>
          <p:sp>
            <p:nvSpPr>
              <p:cNvPr id="64" name="Google Shape;64;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 name="Google Shape;66;p2"/>
          <p:cNvGrpSpPr/>
          <p:nvPr/>
        </p:nvGrpSpPr>
        <p:grpSpPr>
          <a:xfrm rot="8100000" flipH="1">
            <a:off x="1480140" y="-509699"/>
            <a:ext cx="1710095" cy="1448655"/>
            <a:chOff x="7609250" y="3647550"/>
            <a:chExt cx="1992782" cy="1688124"/>
          </a:xfrm>
        </p:grpSpPr>
        <p:sp>
          <p:nvSpPr>
            <p:cNvPr id="67" name="Google Shape;67;p2"/>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rot="364465" flipH="1">
            <a:off x="-741641" y="3470690"/>
            <a:ext cx="2220269" cy="1880833"/>
            <a:chOff x="7609250" y="3647550"/>
            <a:chExt cx="1992782" cy="1688124"/>
          </a:xfrm>
        </p:grpSpPr>
        <p:sp>
          <p:nvSpPr>
            <p:cNvPr id="72" name="Google Shape;72;p2"/>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flipH="1">
            <a:off x="7870601" y="2395758"/>
            <a:ext cx="1715611" cy="1445301"/>
            <a:chOff x="-364840" y="2920755"/>
            <a:chExt cx="1515022" cy="1276317"/>
          </a:xfrm>
        </p:grpSpPr>
        <p:sp>
          <p:nvSpPr>
            <p:cNvPr id="77" name="Google Shape;77;p2"/>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rot="-373046" flipH="1">
            <a:off x="7555029" y="3559532"/>
            <a:ext cx="1951970" cy="1986786"/>
            <a:chOff x="864550" y="3440426"/>
            <a:chExt cx="1952005" cy="1986822"/>
          </a:xfrm>
        </p:grpSpPr>
        <p:sp>
          <p:nvSpPr>
            <p:cNvPr id="85" name="Google Shape;85;p2"/>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6774616" y="-201329"/>
            <a:ext cx="2866591" cy="2492063"/>
            <a:chOff x="6765276" y="-162954"/>
            <a:chExt cx="2866591" cy="2492063"/>
          </a:xfrm>
        </p:grpSpPr>
        <p:grpSp>
          <p:nvGrpSpPr>
            <p:cNvPr id="91" name="Google Shape;91;p2"/>
            <p:cNvGrpSpPr/>
            <p:nvPr/>
          </p:nvGrpSpPr>
          <p:grpSpPr>
            <a:xfrm rot="-10389420">
              <a:off x="6886701" y="-14464"/>
              <a:ext cx="2623739" cy="2195084"/>
              <a:chOff x="-638995" y="-334701"/>
              <a:chExt cx="2596480" cy="2172278"/>
            </a:xfrm>
          </p:grpSpPr>
          <p:sp>
            <p:nvSpPr>
              <p:cNvPr id="92" name="Google Shape;92;p2"/>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2"/>
            <p:cNvGrpSpPr/>
            <p:nvPr/>
          </p:nvGrpSpPr>
          <p:grpSpPr>
            <a:xfrm rot="-7975399">
              <a:off x="8438169" y="-22510"/>
              <a:ext cx="598581" cy="841920"/>
              <a:chOff x="8333266" y="4580055"/>
              <a:chExt cx="537223" cy="755619"/>
            </a:xfrm>
          </p:grpSpPr>
          <p:sp>
            <p:nvSpPr>
              <p:cNvPr id="95" name="Google Shape;95;p2"/>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97;p2"/>
          <p:cNvGrpSpPr/>
          <p:nvPr/>
        </p:nvGrpSpPr>
        <p:grpSpPr>
          <a:xfrm rot="-484278" flipH="1">
            <a:off x="5894379" y="-221675"/>
            <a:ext cx="1547230" cy="1240244"/>
            <a:chOff x="5687421" y="4273153"/>
            <a:chExt cx="1439624" cy="1154094"/>
          </a:xfrm>
        </p:grpSpPr>
        <p:sp>
          <p:nvSpPr>
            <p:cNvPr id="98" name="Google Shape;98;p2"/>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rot="10287593" flipH="1">
            <a:off x="-360503" y="-366724"/>
            <a:ext cx="1951981" cy="1986798"/>
            <a:chOff x="864550" y="3440426"/>
            <a:chExt cx="1952005" cy="1986822"/>
          </a:xfrm>
        </p:grpSpPr>
        <p:sp>
          <p:nvSpPr>
            <p:cNvPr id="102" name="Google Shape;102;p2"/>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a:off x="-497199" y="2042633"/>
            <a:ext cx="1715611" cy="1445301"/>
            <a:chOff x="-364840" y="2920755"/>
            <a:chExt cx="1515022" cy="1276317"/>
          </a:xfrm>
        </p:grpSpPr>
        <p:sp>
          <p:nvSpPr>
            <p:cNvPr id="108" name="Google Shape;108;p2"/>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txBox="1">
            <a:spLocks noGrp="1"/>
          </p:cNvSpPr>
          <p:nvPr>
            <p:ph type="ctrTitle"/>
          </p:nvPr>
        </p:nvSpPr>
        <p:spPr>
          <a:xfrm>
            <a:off x="1966800" y="946500"/>
            <a:ext cx="5210400" cy="24783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5600" b="1">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2" name="Google Shape;112;p2"/>
          <p:cNvSpPr txBox="1">
            <a:spLocks noGrp="1"/>
          </p:cNvSpPr>
          <p:nvPr>
            <p:ph type="subTitle" idx="1"/>
          </p:nvPr>
        </p:nvSpPr>
        <p:spPr>
          <a:xfrm>
            <a:off x="1966800" y="3424800"/>
            <a:ext cx="42165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8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grpSp>
        <p:nvGrpSpPr>
          <p:cNvPr id="114" name="Google Shape;114;p3"/>
          <p:cNvGrpSpPr/>
          <p:nvPr/>
        </p:nvGrpSpPr>
        <p:grpSpPr>
          <a:xfrm>
            <a:off x="-141975" y="-205150"/>
            <a:ext cx="9427959" cy="5489161"/>
            <a:chOff x="-141975" y="-243875"/>
            <a:chExt cx="9427959" cy="5489161"/>
          </a:xfrm>
        </p:grpSpPr>
        <p:grpSp>
          <p:nvGrpSpPr>
            <p:cNvPr id="115" name="Google Shape;115;p3"/>
            <p:cNvGrpSpPr/>
            <p:nvPr/>
          </p:nvGrpSpPr>
          <p:grpSpPr>
            <a:xfrm>
              <a:off x="152400" y="-243875"/>
              <a:ext cx="8839200" cy="5489161"/>
              <a:chOff x="152400" y="-7256"/>
              <a:chExt cx="8839200" cy="5176500"/>
            </a:xfrm>
          </p:grpSpPr>
          <p:cxnSp>
            <p:nvCxnSpPr>
              <p:cNvPr id="116" name="Google Shape;116;p3"/>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3"/>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3"/>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3"/>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3"/>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3"/>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0" name="Google Shape;130;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1" name="Google Shape;131;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2" name="Google Shape;132;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4" name="Google Shape;134;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5" name="Google Shape;135;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6" name="Google Shape;136;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7" name="Google Shape;137;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39" name="Google Shape;139;p3"/>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3"/>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1" name="Google Shape;141;p3"/>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42;p3"/>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3" name="Google Shape;143;p3"/>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3"/>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3"/>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146" name="Google Shape;146;p3"/>
            <p:cNvGrpSpPr/>
            <p:nvPr/>
          </p:nvGrpSpPr>
          <p:grpSpPr>
            <a:xfrm rot="5400000">
              <a:off x="2084105" y="-2109407"/>
              <a:ext cx="4975799" cy="9427959"/>
              <a:chOff x="1981200" y="-7256"/>
              <a:chExt cx="4876800" cy="5176500"/>
            </a:xfrm>
          </p:grpSpPr>
          <p:cxnSp>
            <p:nvCxnSpPr>
              <p:cNvPr id="147" name="Google Shape;147;p3"/>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3"/>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3"/>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3"/>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1" name="Google Shape;151;p3"/>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2" name="Google Shape;152;p3"/>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3" name="Google Shape;153;p3"/>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4" name="Google Shape;154;p3"/>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3"/>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3"/>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7" name="Google Shape;157;p3"/>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8" name="Google Shape;158;p3"/>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59" name="Google Shape;159;p3"/>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0" name="Google Shape;160;p3"/>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3"/>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3"/>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3"/>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164" name="Google Shape;164;p3"/>
          <p:cNvGrpSpPr/>
          <p:nvPr/>
        </p:nvGrpSpPr>
        <p:grpSpPr>
          <a:xfrm rot="8100000" flipH="1">
            <a:off x="1800719" y="-214749"/>
            <a:ext cx="1710095" cy="1448655"/>
            <a:chOff x="7609250" y="3647550"/>
            <a:chExt cx="1992782" cy="1688124"/>
          </a:xfrm>
        </p:grpSpPr>
        <p:sp>
          <p:nvSpPr>
            <p:cNvPr id="165" name="Google Shape;165;p3"/>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6552320" y="-201329"/>
            <a:ext cx="2866591" cy="2492063"/>
            <a:chOff x="6765276" y="-162954"/>
            <a:chExt cx="2866591" cy="2492063"/>
          </a:xfrm>
        </p:grpSpPr>
        <p:grpSp>
          <p:nvGrpSpPr>
            <p:cNvPr id="170" name="Google Shape;170;p3"/>
            <p:cNvGrpSpPr/>
            <p:nvPr/>
          </p:nvGrpSpPr>
          <p:grpSpPr>
            <a:xfrm rot="-10389420">
              <a:off x="6886701" y="-14464"/>
              <a:ext cx="2623739" cy="2195084"/>
              <a:chOff x="-638995" y="-334701"/>
              <a:chExt cx="2596480" cy="2172278"/>
            </a:xfrm>
          </p:grpSpPr>
          <p:sp>
            <p:nvSpPr>
              <p:cNvPr id="171" name="Google Shape;171;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3"/>
            <p:cNvGrpSpPr/>
            <p:nvPr/>
          </p:nvGrpSpPr>
          <p:grpSpPr>
            <a:xfrm rot="-7975399">
              <a:off x="8438169" y="-22510"/>
              <a:ext cx="598581" cy="841920"/>
              <a:chOff x="8333266" y="4580055"/>
              <a:chExt cx="537223" cy="755619"/>
            </a:xfrm>
          </p:grpSpPr>
          <p:sp>
            <p:nvSpPr>
              <p:cNvPr id="174" name="Google Shape;174;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6;p3"/>
          <p:cNvGrpSpPr/>
          <p:nvPr/>
        </p:nvGrpSpPr>
        <p:grpSpPr>
          <a:xfrm rot="-484278" flipH="1">
            <a:off x="5572458" y="-398175"/>
            <a:ext cx="1547230" cy="1240244"/>
            <a:chOff x="5687421" y="4273153"/>
            <a:chExt cx="1439624" cy="1154094"/>
          </a:xfrm>
        </p:grpSpPr>
        <p:sp>
          <p:nvSpPr>
            <p:cNvPr id="177" name="Google Shape;17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10287593" flipH="1">
            <a:off x="194325" y="-366724"/>
            <a:ext cx="1951981" cy="1986798"/>
            <a:chOff x="864550" y="3440426"/>
            <a:chExt cx="1952005" cy="1986822"/>
          </a:xfrm>
        </p:grpSpPr>
        <p:sp>
          <p:nvSpPr>
            <p:cNvPr id="181" name="Google Shape;181;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3"/>
          <p:cNvGrpSpPr/>
          <p:nvPr/>
        </p:nvGrpSpPr>
        <p:grpSpPr>
          <a:xfrm rot="1919814">
            <a:off x="7988900" y="2493001"/>
            <a:ext cx="1547286" cy="1240305"/>
            <a:chOff x="5687421" y="4273153"/>
            <a:chExt cx="1439624" cy="1154094"/>
          </a:xfrm>
        </p:grpSpPr>
        <p:sp>
          <p:nvSpPr>
            <p:cNvPr id="187" name="Google Shape;187;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
          <p:cNvGrpSpPr/>
          <p:nvPr/>
        </p:nvGrpSpPr>
        <p:grpSpPr>
          <a:xfrm rot="-9752243" flipH="1">
            <a:off x="5940471" y="3833608"/>
            <a:ext cx="2147435" cy="1866866"/>
            <a:chOff x="6765276" y="-162954"/>
            <a:chExt cx="2866591" cy="2492063"/>
          </a:xfrm>
        </p:grpSpPr>
        <p:grpSp>
          <p:nvGrpSpPr>
            <p:cNvPr id="191" name="Google Shape;191;p3"/>
            <p:cNvGrpSpPr/>
            <p:nvPr/>
          </p:nvGrpSpPr>
          <p:grpSpPr>
            <a:xfrm rot="-10389420">
              <a:off x="6886701" y="-14464"/>
              <a:ext cx="2623739" cy="2195084"/>
              <a:chOff x="-638995" y="-334701"/>
              <a:chExt cx="2596480" cy="2172278"/>
            </a:xfrm>
          </p:grpSpPr>
          <p:sp>
            <p:nvSpPr>
              <p:cNvPr id="192" name="Google Shape;192;p3"/>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
            <p:cNvGrpSpPr/>
            <p:nvPr/>
          </p:nvGrpSpPr>
          <p:grpSpPr>
            <a:xfrm rot="-7975399">
              <a:off x="8438169" y="-22510"/>
              <a:ext cx="598581" cy="841920"/>
              <a:chOff x="8333266" y="4580055"/>
              <a:chExt cx="537223" cy="755619"/>
            </a:xfrm>
          </p:grpSpPr>
          <p:sp>
            <p:nvSpPr>
              <p:cNvPr id="195" name="Google Shape;195;p3"/>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 name="Google Shape;197;p3"/>
          <p:cNvGrpSpPr/>
          <p:nvPr/>
        </p:nvGrpSpPr>
        <p:grpSpPr>
          <a:xfrm rot="-2210956" flipH="1">
            <a:off x="7332291" y="3615109"/>
            <a:ext cx="1951966" cy="1986782"/>
            <a:chOff x="864550" y="3440426"/>
            <a:chExt cx="1952005" cy="1986822"/>
          </a:xfrm>
        </p:grpSpPr>
        <p:sp>
          <p:nvSpPr>
            <p:cNvPr id="198" name="Google Shape;19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3"/>
          <p:cNvGrpSpPr/>
          <p:nvPr/>
        </p:nvGrpSpPr>
        <p:grpSpPr>
          <a:xfrm>
            <a:off x="-349404" y="2589258"/>
            <a:ext cx="1715611" cy="1445301"/>
            <a:chOff x="-364840" y="2920755"/>
            <a:chExt cx="1515022" cy="1276317"/>
          </a:xfrm>
        </p:grpSpPr>
        <p:sp>
          <p:nvSpPr>
            <p:cNvPr id="204" name="Google Shape;204;p3"/>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3"/>
          <p:cNvGrpSpPr/>
          <p:nvPr/>
        </p:nvGrpSpPr>
        <p:grpSpPr>
          <a:xfrm rot="373046">
            <a:off x="338085" y="3434324"/>
            <a:ext cx="1951970" cy="1986786"/>
            <a:chOff x="864550" y="3440426"/>
            <a:chExt cx="1952005" cy="1986822"/>
          </a:xfrm>
        </p:grpSpPr>
        <p:sp>
          <p:nvSpPr>
            <p:cNvPr id="208" name="Google Shape;208;p3"/>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3"/>
          <p:cNvGrpSpPr/>
          <p:nvPr/>
        </p:nvGrpSpPr>
        <p:grpSpPr>
          <a:xfrm>
            <a:off x="3510835" y="4296088"/>
            <a:ext cx="1547163" cy="1240190"/>
            <a:chOff x="5687421" y="4273153"/>
            <a:chExt cx="1439624" cy="1154094"/>
          </a:xfrm>
        </p:grpSpPr>
        <p:sp>
          <p:nvSpPr>
            <p:cNvPr id="214" name="Google Shape;214;p3"/>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3"/>
          <p:cNvSpPr txBox="1">
            <a:spLocks noGrp="1"/>
          </p:cNvSpPr>
          <p:nvPr>
            <p:ph type="title"/>
          </p:nvPr>
        </p:nvSpPr>
        <p:spPr>
          <a:xfrm>
            <a:off x="2940000" y="2737701"/>
            <a:ext cx="3264000" cy="884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8" name="Google Shape;218;p3"/>
          <p:cNvSpPr txBox="1">
            <a:spLocks noGrp="1"/>
          </p:cNvSpPr>
          <p:nvPr>
            <p:ph type="title" idx="2" hasCustomPrompt="1"/>
          </p:nvPr>
        </p:nvSpPr>
        <p:spPr>
          <a:xfrm>
            <a:off x="3995550" y="1502650"/>
            <a:ext cx="11529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3"/>
          <p:cNvSpPr txBox="1">
            <a:spLocks noGrp="1"/>
          </p:cNvSpPr>
          <p:nvPr>
            <p:ph type="subTitle" idx="1"/>
          </p:nvPr>
        </p:nvSpPr>
        <p:spPr>
          <a:xfrm>
            <a:off x="2391900" y="3698588"/>
            <a:ext cx="43602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grpSp>
        <p:nvGrpSpPr>
          <p:cNvPr id="296" name="Google Shape;296;p5"/>
          <p:cNvGrpSpPr/>
          <p:nvPr/>
        </p:nvGrpSpPr>
        <p:grpSpPr>
          <a:xfrm>
            <a:off x="-141975" y="-205150"/>
            <a:ext cx="9427959" cy="5489161"/>
            <a:chOff x="-141975" y="-243875"/>
            <a:chExt cx="9427959" cy="5489161"/>
          </a:xfrm>
        </p:grpSpPr>
        <p:grpSp>
          <p:nvGrpSpPr>
            <p:cNvPr id="297" name="Google Shape;297;p5"/>
            <p:cNvGrpSpPr/>
            <p:nvPr/>
          </p:nvGrpSpPr>
          <p:grpSpPr>
            <a:xfrm>
              <a:off x="152400" y="-243875"/>
              <a:ext cx="8839200" cy="5489161"/>
              <a:chOff x="152400" y="-7256"/>
              <a:chExt cx="8839200" cy="5176500"/>
            </a:xfrm>
          </p:grpSpPr>
          <p:cxnSp>
            <p:nvCxnSpPr>
              <p:cNvPr id="298" name="Google Shape;298;p5"/>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299" name="Google Shape;299;p5"/>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0" name="Google Shape;300;p5"/>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1" name="Google Shape;301;p5"/>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2" name="Google Shape;302;p5"/>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3" name="Google Shape;303;p5"/>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4" name="Google Shape;304;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5" name="Google Shape;305;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6" name="Google Shape;306;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7" name="Google Shape;307;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8" name="Google Shape;308;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09" name="Google Shape;309;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0" name="Google Shape;310;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1" name="Google Shape;311;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2" name="Google Shape;312;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3" name="Google Shape;313;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6" name="Google Shape;316;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7" name="Google Shape;317;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8" name="Google Shape;318;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19" name="Google Shape;319;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0" name="Google Shape;320;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1" name="Google Shape;321;p5"/>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2" name="Google Shape;322;p5"/>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3" name="Google Shape;323;p5"/>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4" name="Google Shape;324;p5"/>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5" name="Google Shape;325;p5"/>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6" name="Google Shape;326;p5"/>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27" name="Google Shape;327;p5"/>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328" name="Google Shape;328;p5"/>
            <p:cNvGrpSpPr/>
            <p:nvPr/>
          </p:nvGrpSpPr>
          <p:grpSpPr>
            <a:xfrm rot="5400000">
              <a:off x="2084105" y="-2109407"/>
              <a:ext cx="4975799" cy="9427959"/>
              <a:chOff x="1981200" y="-7256"/>
              <a:chExt cx="4876800" cy="5176500"/>
            </a:xfrm>
          </p:grpSpPr>
          <p:cxnSp>
            <p:nvCxnSpPr>
              <p:cNvPr id="329" name="Google Shape;329;p5"/>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0" name="Google Shape;330;p5"/>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1" name="Google Shape;331;p5"/>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2" name="Google Shape;332;p5"/>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3" name="Google Shape;333;p5"/>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4" name="Google Shape;334;p5"/>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5" name="Google Shape;335;p5"/>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6" name="Google Shape;336;p5"/>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7" name="Google Shape;337;p5"/>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8" name="Google Shape;338;p5"/>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39" name="Google Shape;339;p5"/>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0" name="Google Shape;340;p5"/>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1" name="Google Shape;341;p5"/>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2" name="Google Shape;342;p5"/>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3" name="Google Shape;343;p5"/>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4" name="Google Shape;344;p5"/>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345" name="Google Shape;345;p5"/>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346" name="Google Shape;346;p5"/>
          <p:cNvGrpSpPr/>
          <p:nvPr/>
        </p:nvGrpSpPr>
        <p:grpSpPr>
          <a:xfrm rot="-5960333">
            <a:off x="7855719" y="654098"/>
            <a:ext cx="2220292" cy="1880853"/>
            <a:chOff x="7609250" y="3647550"/>
            <a:chExt cx="1992782" cy="1688124"/>
          </a:xfrm>
        </p:grpSpPr>
        <p:sp>
          <p:nvSpPr>
            <p:cNvPr id="347" name="Google Shape;347;p5"/>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5"/>
          <p:cNvGrpSpPr/>
          <p:nvPr/>
        </p:nvGrpSpPr>
        <p:grpSpPr>
          <a:xfrm rot="484278">
            <a:off x="1488373" y="4175200"/>
            <a:ext cx="1547230" cy="1240244"/>
            <a:chOff x="5687421" y="4273153"/>
            <a:chExt cx="1439624" cy="1154094"/>
          </a:xfrm>
        </p:grpSpPr>
        <p:sp>
          <p:nvSpPr>
            <p:cNvPr id="352" name="Google Shape;352;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5"/>
          <p:cNvGrpSpPr/>
          <p:nvPr/>
        </p:nvGrpSpPr>
        <p:grpSpPr>
          <a:xfrm rot="-5273116" flipH="1">
            <a:off x="-432348" y="3288762"/>
            <a:ext cx="2866537" cy="2492016"/>
            <a:chOff x="6765276" y="-162954"/>
            <a:chExt cx="2866591" cy="2492063"/>
          </a:xfrm>
        </p:grpSpPr>
        <p:grpSp>
          <p:nvGrpSpPr>
            <p:cNvPr id="356" name="Google Shape;356;p5"/>
            <p:cNvGrpSpPr/>
            <p:nvPr/>
          </p:nvGrpSpPr>
          <p:grpSpPr>
            <a:xfrm rot="-10389420">
              <a:off x="6886701" y="-14464"/>
              <a:ext cx="2623739" cy="2195084"/>
              <a:chOff x="-638995" y="-334701"/>
              <a:chExt cx="2596480" cy="2172278"/>
            </a:xfrm>
          </p:grpSpPr>
          <p:sp>
            <p:nvSpPr>
              <p:cNvPr id="357" name="Google Shape;357;p5"/>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5"/>
            <p:cNvGrpSpPr/>
            <p:nvPr/>
          </p:nvGrpSpPr>
          <p:grpSpPr>
            <a:xfrm rot="-7975399">
              <a:off x="8438169" y="-22510"/>
              <a:ext cx="598581" cy="841920"/>
              <a:chOff x="8333266" y="4580055"/>
              <a:chExt cx="537223" cy="755619"/>
            </a:xfrm>
          </p:grpSpPr>
          <p:sp>
            <p:nvSpPr>
              <p:cNvPr id="360" name="Google Shape;360;p5"/>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2" name="Google Shape;362;p5"/>
          <p:cNvGrpSpPr/>
          <p:nvPr/>
        </p:nvGrpSpPr>
        <p:grpSpPr>
          <a:xfrm rot="-484278" flipH="1">
            <a:off x="-217702" y="-221675"/>
            <a:ext cx="1547230" cy="1240244"/>
            <a:chOff x="5687421" y="4273153"/>
            <a:chExt cx="1439624" cy="1154094"/>
          </a:xfrm>
        </p:grpSpPr>
        <p:sp>
          <p:nvSpPr>
            <p:cNvPr id="363" name="Google Shape;363;p5"/>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5"/>
          <p:cNvGrpSpPr/>
          <p:nvPr/>
        </p:nvGrpSpPr>
        <p:grpSpPr>
          <a:xfrm rot="-10287593">
            <a:off x="7234204" y="-879849"/>
            <a:ext cx="1951981" cy="1986798"/>
            <a:chOff x="864550" y="3440426"/>
            <a:chExt cx="1952005" cy="1986822"/>
          </a:xfrm>
        </p:grpSpPr>
        <p:sp>
          <p:nvSpPr>
            <p:cNvPr id="367" name="Google Shape;367;p5"/>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5"/>
          <p:cNvSpPr txBox="1">
            <a:spLocks noGrp="1"/>
          </p:cNvSpPr>
          <p:nvPr>
            <p:ph type="subTitle" idx="1"/>
          </p:nvPr>
        </p:nvSpPr>
        <p:spPr>
          <a:xfrm>
            <a:off x="2010500" y="2276267"/>
            <a:ext cx="34446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3" name="Google Shape;373;p5"/>
          <p:cNvSpPr txBox="1">
            <a:spLocks noGrp="1"/>
          </p:cNvSpPr>
          <p:nvPr>
            <p:ph type="title"/>
          </p:nvPr>
        </p:nvSpPr>
        <p:spPr>
          <a:xfrm>
            <a:off x="2010500" y="1767775"/>
            <a:ext cx="3444600" cy="525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4" name="Google Shape;374;p5"/>
          <p:cNvSpPr txBox="1">
            <a:spLocks noGrp="1"/>
          </p:cNvSpPr>
          <p:nvPr>
            <p:ph type="title" idx="2"/>
          </p:nvPr>
        </p:nvSpPr>
        <p:spPr>
          <a:xfrm>
            <a:off x="1479600" y="535000"/>
            <a:ext cx="61848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5" name="Google Shape;375;p5"/>
          <p:cNvSpPr txBox="1">
            <a:spLocks noGrp="1"/>
          </p:cNvSpPr>
          <p:nvPr>
            <p:ph type="subTitle" idx="3"/>
          </p:nvPr>
        </p:nvSpPr>
        <p:spPr>
          <a:xfrm>
            <a:off x="3688900" y="3683842"/>
            <a:ext cx="34446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76" name="Google Shape;376;p5"/>
          <p:cNvSpPr txBox="1">
            <a:spLocks noGrp="1"/>
          </p:cNvSpPr>
          <p:nvPr>
            <p:ph type="title" idx="4"/>
          </p:nvPr>
        </p:nvSpPr>
        <p:spPr>
          <a:xfrm>
            <a:off x="3688900" y="3175350"/>
            <a:ext cx="3444600" cy="52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7"/>
        <p:cNvGrpSpPr/>
        <p:nvPr/>
      </p:nvGrpSpPr>
      <p:grpSpPr>
        <a:xfrm>
          <a:off x="0" y="0"/>
          <a:ext cx="0" cy="0"/>
          <a:chOff x="0" y="0"/>
          <a:chExt cx="0" cy="0"/>
        </a:xfrm>
      </p:grpSpPr>
      <p:grpSp>
        <p:nvGrpSpPr>
          <p:cNvPr id="428" name="Google Shape;428;p6"/>
          <p:cNvGrpSpPr/>
          <p:nvPr/>
        </p:nvGrpSpPr>
        <p:grpSpPr>
          <a:xfrm rot="10287593" flipH="1">
            <a:off x="-512171" y="-1066649"/>
            <a:ext cx="1951981" cy="1986798"/>
            <a:chOff x="864550" y="3440426"/>
            <a:chExt cx="1952005" cy="1986822"/>
          </a:xfrm>
        </p:grpSpPr>
        <p:sp>
          <p:nvSpPr>
            <p:cNvPr id="429" name="Google Shape;429;p6"/>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6"/>
          <p:cNvGrpSpPr/>
          <p:nvPr/>
        </p:nvGrpSpPr>
        <p:grpSpPr>
          <a:xfrm rot="-8100000">
            <a:off x="7829247" y="-451699"/>
            <a:ext cx="1710095" cy="1448655"/>
            <a:chOff x="7609250" y="3647550"/>
            <a:chExt cx="1992782" cy="1688124"/>
          </a:xfrm>
        </p:grpSpPr>
        <p:sp>
          <p:nvSpPr>
            <p:cNvPr id="435" name="Google Shape;435;p6"/>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6"/>
          <p:cNvGrpSpPr/>
          <p:nvPr/>
        </p:nvGrpSpPr>
        <p:grpSpPr>
          <a:xfrm rot="-6083615" flipH="1">
            <a:off x="-661755" y="3330817"/>
            <a:ext cx="1547132" cy="1240144"/>
            <a:chOff x="5687421" y="4273153"/>
            <a:chExt cx="1439624" cy="1154094"/>
          </a:xfrm>
        </p:grpSpPr>
        <p:sp>
          <p:nvSpPr>
            <p:cNvPr id="440" name="Google Shape;440;p6"/>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6"/>
          <p:cNvGrpSpPr/>
          <p:nvPr/>
        </p:nvGrpSpPr>
        <p:grpSpPr>
          <a:xfrm rot="-2822394" flipH="1">
            <a:off x="8275049" y="3438715"/>
            <a:ext cx="1547171" cy="1240233"/>
            <a:chOff x="5687421" y="4273153"/>
            <a:chExt cx="1439624" cy="1154094"/>
          </a:xfrm>
        </p:grpSpPr>
        <p:sp>
          <p:nvSpPr>
            <p:cNvPr id="444" name="Google Shape;444;p6"/>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6"/>
          <p:cNvSpPr txBox="1">
            <a:spLocks noGrp="1"/>
          </p:cNvSpPr>
          <p:nvPr>
            <p:ph type="title"/>
          </p:nvPr>
        </p:nvSpPr>
        <p:spPr>
          <a:xfrm>
            <a:off x="720000" y="535000"/>
            <a:ext cx="7704000" cy="6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8" name="Google Shape;448;p6"/>
          <p:cNvGrpSpPr/>
          <p:nvPr/>
        </p:nvGrpSpPr>
        <p:grpSpPr>
          <a:xfrm rot="-1249095" flipH="1">
            <a:off x="7656924" y="4258036"/>
            <a:ext cx="1951979" cy="1986795"/>
            <a:chOff x="864550" y="3440426"/>
            <a:chExt cx="1952005" cy="1986822"/>
          </a:xfrm>
        </p:grpSpPr>
        <p:sp>
          <p:nvSpPr>
            <p:cNvPr id="449" name="Google Shape;449;p6"/>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6"/>
          <p:cNvGrpSpPr/>
          <p:nvPr/>
        </p:nvGrpSpPr>
        <p:grpSpPr>
          <a:xfrm rot="-6454873" flipH="1">
            <a:off x="-711598" y="3934922"/>
            <a:ext cx="2147636" cy="1867041"/>
            <a:chOff x="6765276" y="-162954"/>
            <a:chExt cx="2866591" cy="2492063"/>
          </a:xfrm>
        </p:grpSpPr>
        <p:grpSp>
          <p:nvGrpSpPr>
            <p:cNvPr id="455" name="Google Shape;455;p6"/>
            <p:cNvGrpSpPr/>
            <p:nvPr/>
          </p:nvGrpSpPr>
          <p:grpSpPr>
            <a:xfrm rot="-10389420">
              <a:off x="6886701" y="-14464"/>
              <a:ext cx="2623739" cy="2195084"/>
              <a:chOff x="-638995" y="-334701"/>
              <a:chExt cx="2596480" cy="2172278"/>
            </a:xfrm>
          </p:grpSpPr>
          <p:sp>
            <p:nvSpPr>
              <p:cNvPr id="456" name="Google Shape;456;p6"/>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6"/>
            <p:cNvGrpSpPr/>
            <p:nvPr/>
          </p:nvGrpSpPr>
          <p:grpSpPr>
            <a:xfrm rot="-7975399">
              <a:off x="8438169" y="-22510"/>
              <a:ext cx="598581" cy="841920"/>
              <a:chOff x="8333266" y="4580055"/>
              <a:chExt cx="537223" cy="755619"/>
            </a:xfrm>
          </p:grpSpPr>
          <p:sp>
            <p:nvSpPr>
              <p:cNvPr id="459" name="Google Shape;459;p6"/>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1"/>
        <p:cNvGrpSpPr/>
        <p:nvPr/>
      </p:nvGrpSpPr>
      <p:grpSpPr>
        <a:xfrm>
          <a:off x="0" y="0"/>
          <a:ext cx="0" cy="0"/>
          <a:chOff x="0" y="0"/>
          <a:chExt cx="0" cy="0"/>
        </a:xfrm>
      </p:grpSpPr>
      <p:grpSp>
        <p:nvGrpSpPr>
          <p:cNvPr id="462" name="Google Shape;462;p7"/>
          <p:cNvGrpSpPr/>
          <p:nvPr/>
        </p:nvGrpSpPr>
        <p:grpSpPr>
          <a:xfrm>
            <a:off x="-141975" y="-205150"/>
            <a:ext cx="9427959" cy="5489161"/>
            <a:chOff x="-141975" y="-243875"/>
            <a:chExt cx="9427959" cy="5489161"/>
          </a:xfrm>
        </p:grpSpPr>
        <p:grpSp>
          <p:nvGrpSpPr>
            <p:cNvPr id="463" name="Google Shape;463;p7"/>
            <p:cNvGrpSpPr/>
            <p:nvPr/>
          </p:nvGrpSpPr>
          <p:grpSpPr>
            <a:xfrm>
              <a:off x="152400" y="-243875"/>
              <a:ext cx="8839200" cy="5489161"/>
              <a:chOff x="152400" y="-7256"/>
              <a:chExt cx="8839200" cy="5176500"/>
            </a:xfrm>
          </p:grpSpPr>
          <p:cxnSp>
            <p:nvCxnSpPr>
              <p:cNvPr id="464" name="Google Shape;464;p7"/>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5" name="Google Shape;465;p7"/>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6" name="Google Shape;466;p7"/>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7" name="Google Shape;467;p7"/>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8" name="Google Shape;468;p7"/>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69" name="Google Shape;469;p7"/>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0" name="Google Shape;470;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1" name="Google Shape;471;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2" name="Google Shape;472;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3" name="Google Shape;473;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4" name="Google Shape;474;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5" name="Google Shape;475;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6" name="Google Shape;476;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7" name="Google Shape;477;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8" name="Google Shape;478;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79" name="Google Shape;479;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0" name="Google Shape;480;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1" name="Google Shape;481;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2" name="Google Shape;482;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3" name="Google Shape;483;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4" name="Google Shape;484;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5" name="Google Shape;485;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6" name="Google Shape;486;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7" name="Google Shape;487;p7"/>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8" name="Google Shape;488;p7"/>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89" name="Google Shape;489;p7"/>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0" name="Google Shape;490;p7"/>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1" name="Google Shape;491;p7"/>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2" name="Google Shape;492;p7"/>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3" name="Google Shape;493;p7"/>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494" name="Google Shape;494;p7"/>
            <p:cNvGrpSpPr/>
            <p:nvPr/>
          </p:nvGrpSpPr>
          <p:grpSpPr>
            <a:xfrm rot="5400000">
              <a:off x="2084105" y="-2109407"/>
              <a:ext cx="4975799" cy="9427959"/>
              <a:chOff x="1981200" y="-7256"/>
              <a:chExt cx="4876800" cy="5176500"/>
            </a:xfrm>
          </p:grpSpPr>
          <p:cxnSp>
            <p:nvCxnSpPr>
              <p:cNvPr id="495" name="Google Shape;495;p7"/>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6" name="Google Shape;496;p7"/>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7" name="Google Shape;497;p7"/>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8" name="Google Shape;498;p7"/>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499" name="Google Shape;499;p7"/>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0" name="Google Shape;500;p7"/>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1" name="Google Shape;501;p7"/>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2" name="Google Shape;502;p7"/>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3" name="Google Shape;503;p7"/>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4" name="Google Shape;504;p7"/>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5" name="Google Shape;505;p7"/>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6" name="Google Shape;506;p7"/>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7" name="Google Shape;507;p7"/>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8" name="Google Shape;508;p7"/>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09" name="Google Shape;509;p7"/>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0" name="Google Shape;510;p7"/>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11" name="Google Shape;511;p7"/>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12" name="Google Shape;512;p7"/>
          <p:cNvGrpSpPr/>
          <p:nvPr/>
        </p:nvGrpSpPr>
        <p:grpSpPr>
          <a:xfrm rot="1603773" flipH="1">
            <a:off x="848349" y="4360260"/>
            <a:ext cx="1547233" cy="1240206"/>
            <a:chOff x="5687421" y="4273153"/>
            <a:chExt cx="1439624" cy="1154094"/>
          </a:xfrm>
        </p:grpSpPr>
        <p:sp>
          <p:nvSpPr>
            <p:cNvPr id="513" name="Google Shape;513;p7"/>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rot="-5400000" flipH="1">
            <a:off x="-917061" y="3738127"/>
            <a:ext cx="2680262" cy="2330079"/>
            <a:chOff x="6765276" y="-162954"/>
            <a:chExt cx="2866591" cy="2492063"/>
          </a:xfrm>
        </p:grpSpPr>
        <p:grpSp>
          <p:nvGrpSpPr>
            <p:cNvPr id="517" name="Google Shape;517;p7"/>
            <p:cNvGrpSpPr/>
            <p:nvPr/>
          </p:nvGrpSpPr>
          <p:grpSpPr>
            <a:xfrm rot="-10389420">
              <a:off x="6886701" y="-14464"/>
              <a:ext cx="2623739" cy="2195084"/>
              <a:chOff x="-638995" y="-334701"/>
              <a:chExt cx="2596480" cy="2172278"/>
            </a:xfrm>
          </p:grpSpPr>
          <p:sp>
            <p:nvSpPr>
              <p:cNvPr id="518" name="Google Shape;518;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7"/>
            <p:cNvGrpSpPr/>
            <p:nvPr/>
          </p:nvGrpSpPr>
          <p:grpSpPr>
            <a:xfrm rot="-7975399">
              <a:off x="8438169" y="-22510"/>
              <a:ext cx="598581" cy="841920"/>
              <a:chOff x="8333266" y="4580055"/>
              <a:chExt cx="537223" cy="755619"/>
            </a:xfrm>
          </p:grpSpPr>
          <p:sp>
            <p:nvSpPr>
              <p:cNvPr id="521" name="Google Shape;521;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3" name="Google Shape;523;p7"/>
          <p:cNvGrpSpPr/>
          <p:nvPr/>
        </p:nvGrpSpPr>
        <p:grpSpPr>
          <a:xfrm rot="-1762665" flipH="1">
            <a:off x="-705985" y="-606878"/>
            <a:ext cx="2147465" cy="1866893"/>
            <a:chOff x="6765276" y="-162954"/>
            <a:chExt cx="2866591" cy="2492063"/>
          </a:xfrm>
        </p:grpSpPr>
        <p:grpSp>
          <p:nvGrpSpPr>
            <p:cNvPr id="524" name="Google Shape;524;p7"/>
            <p:cNvGrpSpPr/>
            <p:nvPr/>
          </p:nvGrpSpPr>
          <p:grpSpPr>
            <a:xfrm rot="-10389420">
              <a:off x="6886701" y="-14464"/>
              <a:ext cx="2623739" cy="2195084"/>
              <a:chOff x="-638995" y="-334701"/>
              <a:chExt cx="2596480" cy="2172278"/>
            </a:xfrm>
          </p:grpSpPr>
          <p:sp>
            <p:nvSpPr>
              <p:cNvPr id="525" name="Google Shape;525;p7"/>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7"/>
            <p:cNvGrpSpPr/>
            <p:nvPr/>
          </p:nvGrpSpPr>
          <p:grpSpPr>
            <a:xfrm rot="-7975399">
              <a:off x="8438169" y="-22510"/>
              <a:ext cx="598581" cy="841920"/>
              <a:chOff x="8333266" y="4580055"/>
              <a:chExt cx="537223" cy="755619"/>
            </a:xfrm>
          </p:grpSpPr>
          <p:sp>
            <p:nvSpPr>
              <p:cNvPr id="528" name="Google Shape;528;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0" name="Google Shape;530;p7"/>
          <p:cNvSpPr txBox="1">
            <a:spLocks noGrp="1"/>
          </p:cNvSpPr>
          <p:nvPr>
            <p:ph type="body" idx="1"/>
          </p:nvPr>
        </p:nvSpPr>
        <p:spPr>
          <a:xfrm>
            <a:off x="720000" y="1993562"/>
            <a:ext cx="4030200" cy="195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2"/>
              </a:buClr>
              <a:buSzPts val="1200"/>
              <a:buFont typeface="Work Sans"/>
              <a:buChar char="●"/>
              <a:defRPr sz="1400">
                <a:solidFill>
                  <a:srgbClr val="434343"/>
                </a:solidFill>
              </a:defRPr>
            </a:lvl1pPr>
            <a:lvl2pPr marL="914400" lvl="1" indent="-304800" rtl="0">
              <a:lnSpc>
                <a:spcPct val="115000"/>
              </a:lnSpc>
              <a:spcBef>
                <a:spcPts val="0"/>
              </a:spcBef>
              <a:spcAft>
                <a:spcPts val="0"/>
              </a:spcAft>
              <a:buClr>
                <a:schemeClr val="lt2"/>
              </a:buClr>
              <a:buSzPts val="1200"/>
              <a:buFont typeface="Open Sans"/>
              <a:buChar char="○"/>
              <a:defRPr>
                <a:solidFill>
                  <a:srgbClr val="434343"/>
                </a:solidFill>
              </a:defRPr>
            </a:lvl2pPr>
            <a:lvl3pPr marL="1371600" lvl="2" indent="-304800" rtl="0">
              <a:lnSpc>
                <a:spcPct val="115000"/>
              </a:lnSpc>
              <a:spcBef>
                <a:spcPts val="0"/>
              </a:spcBef>
              <a:spcAft>
                <a:spcPts val="0"/>
              </a:spcAft>
              <a:buClr>
                <a:schemeClr val="lt2"/>
              </a:buClr>
              <a:buSzPts val="1200"/>
              <a:buFont typeface="Arial"/>
              <a:buChar char="■"/>
              <a:defRPr>
                <a:solidFill>
                  <a:srgbClr val="434343"/>
                </a:solidFill>
              </a:defRPr>
            </a:lvl3pPr>
            <a:lvl4pPr marL="1828800" lvl="3" indent="-304800" rtl="0">
              <a:lnSpc>
                <a:spcPct val="115000"/>
              </a:lnSpc>
              <a:spcBef>
                <a:spcPts val="0"/>
              </a:spcBef>
              <a:spcAft>
                <a:spcPts val="0"/>
              </a:spcAft>
              <a:buClr>
                <a:schemeClr val="lt2"/>
              </a:buClr>
              <a:buSzPts val="1200"/>
              <a:buFont typeface="Arial"/>
              <a:buChar char="●"/>
              <a:defRPr>
                <a:solidFill>
                  <a:srgbClr val="434343"/>
                </a:solidFill>
              </a:defRPr>
            </a:lvl4pPr>
            <a:lvl5pPr marL="2286000" lvl="4" indent="-304800" rtl="0">
              <a:lnSpc>
                <a:spcPct val="115000"/>
              </a:lnSpc>
              <a:spcBef>
                <a:spcPts val="0"/>
              </a:spcBef>
              <a:spcAft>
                <a:spcPts val="0"/>
              </a:spcAft>
              <a:buClr>
                <a:schemeClr val="lt2"/>
              </a:buClr>
              <a:buSzPts val="1200"/>
              <a:buFont typeface="Arial"/>
              <a:buChar char="○"/>
              <a:defRPr>
                <a:solidFill>
                  <a:srgbClr val="434343"/>
                </a:solidFill>
              </a:defRPr>
            </a:lvl5pPr>
            <a:lvl6pPr marL="2743200" lvl="5" indent="-304800" rtl="0">
              <a:lnSpc>
                <a:spcPct val="115000"/>
              </a:lnSpc>
              <a:spcBef>
                <a:spcPts val="0"/>
              </a:spcBef>
              <a:spcAft>
                <a:spcPts val="0"/>
              </a:spcAft>
              <a:buClr>
                <a:schemeClr val="lt2"/>
              </a:buClr>
              <a:buSzPts val="1200"/>
              <a:buFont typeface="Arial"/>
              <a:buChar char="■"/>
              <a:defRPr>
                <a:solidFill>
                  <a:srgbClr val="434343"/>
                </a:solidFill>
              </a:defRPr>
            </a:lvl6pPr>
            <a:lvl7pPr marL="3200400" lvl="6" indent="-304800" rtl="0">
              <a:lnSpc>
                <a:spcPct val="115000"/>
              </a:lnSpc>
              <a:spcBef>
                <a:spcPts val="0"/>
              </a:spcBef>
              <a:spcAft>
                <a:spcPts val="0"/>
              </a:spcAft>
              <a:buClr>
                <a:schemeClr val="lt2"/>
              </a:buClr>
              <a:buSzPts val="1200"/>
              <a:buFont typeface="Arial"/>
              <a:buChar char="●"/>
              <a:defRPr>
                <a:solidFill>
                  <a:srgbClr val="434343"/>
                </a:solidFill>
              </a:defRPr>
            </a:lvl7pPr>
            <a:lvl8pPr marL="3657600" lvl="7" indent="-304800" rtl="0">
              <a:lnSpc>
                <a:spcPct val="115000"/>
              </a:lnSpc>
              <a:spcBef>
                <a:spcPts val="0"/>
              </a:spcBef>
              <a:spcAft>
                <a:spcPts val="0"/>
              </a:spcAft>
              <a:buClr>
                <a:schemeClr val="lt2"/>
              </a:buClr>
              <a:buSzPts val="1200"/>
              <a:buFont typeface="Arial"/>
              <a:buChar char="○"/>
              <a:defRPr>
                <a:solidFill>
                  <a:srgbClr val="434343"/>
                </a:solidFill>
              </a:defRPr>
            </a:lvl8pPr>
            <a:lvl9pPr marL="4114800" lvl="8" indent="-304800" rtl="0">
              <a:lnSpc>
                <a:spcPct val="115000"/>
              </a:lnSpc>
              <a:spcBef>
                <a:spcPts val="0"/>
              </a:spcBef>
              <a:spcAft>
                <a:spcPts val="0"/>
              </a:spcAft>
              <a:buClr>
                <a:schemeClr val="lt2"/>
              </a:buClr>
              <a:buSzPts val="1200"/>
              <a:buFont typeface="Arial"/>
              <a:buChar char="■"/>
              <a:defRPr>
                <a:solidFill>
                  <a:srgbClr val="434343"/>
                </a:solidFill>
              </a:defRPr>
            </a:lvl9pPr>
          </a:lstStyle>
          <a:p>
            <a:endParaRPr/>
          </a:p>
        </p:txBody>
      </p:sp>
      <p:sp>
        <p:nvSpPr>
          <p:cNvPr id="531" name="Google Shape;531;p7"/>
          <p:cNvSpPr txBox="1">
            <a:spLocks noGrp="1"/>
          </p:cNvSpPr>
          <p:nvPr>
            <p:ph type="title"/>
          </p:nvPr>
        </p:nvSpPr>
        <p:spPr>
          <a:xfrm>
            <a:off x="720000" y="1132512"/>
            <a:ext cx="4375200" cy="626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32" name="Google Shape;532;p7"/>
          <p:cNvGrpSpPr/>
          <p:nvPr/>
        </p:nvGrpSpPr>
        <p:grpSpPr>
          <a:xfrm rot="-10567878" flipH="1">
            <a:off x="834894" y="-746661"/>
            <a:ext cx="1710116" cy="1448673"/>
            <a:chOff x="7609250" y="3647550"/>
            <a:chExt cx="1992782" cy="1688124"/>
          </a:xfrm>
        </p:grpSpPr>
        <p:sp>
          <p:nvSpPr>
            <p:cNvPr id="533" name="Google Shape;533;p7"/>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7"/>
        <p:cNvGrpSpPr/>
        <p:nvPr/>
      </p:nvGrpSpPr>
      <p:grpSpPr>
        <a:xfrm>
          <a:off x="0" y="0"/>
          <a:ext cx="0" cy="0"/>
          <a:chOff x="0" y="0"/>
          <a:chExt cx="0" cy="0"/>
        </a:xfrm>
      </p:grpSpPr>
      <p:grpSp>
        <p:nvGrpSpPr>
          <p:cNvPr id="538" name="Google Shape;538;p8"/>
          <p:cNvGrpSpPr/>
          <p:nvPr/>
        </p:nvGrpSpPr>
        <p:grpSpPr>
          <a:xfrm>
            <a:off x="-141975" y="-205150"/>
            <a:ext cx="9427959" cy="5489161"/>
            <a:chOff x="-141975" y="-243875"/>
            <a:chExt cx="9427959" cy="5489161"/>
          </a:xfrm>
        </p:grpSpPr>
        <p:grpSp>
          <p:nvGrpSpPr>
            <p:cNvPr id="539" name="Google Shape;539;p8"/>
            <p:cNvGrpSpPr/>
            <p:nvPr/>
          </p:nvGrpSpPr>
          <p:grpSpPr>
            <a:xfrm>
              <a:off x="152400" y="-243875"/>
              <a:ext cx="8839200" cy="5489161"/>
              <a:chOff x="152400" y="-7256"/>
              <a:chExt cx="8839200" cy="5176500"/>
            </a:xfrm>
          </p:grpSpPr>
          <p:cxnSp>
            <p:nvCxnSpPr>
              <p:cNvPr id="540" name="Google Shape;540;p8"/>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1" name="Google Shape;541;p8"/>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2" name="Google Shape;542;p8"/>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3" name="Google Shape;543;p8"/>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4" name="Google Shape;544;p8"/>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5" name="Google Shape;545;p8"/>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6" name="Google Shape;546;p8"/>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7" name="Google Shape;547;p8"/>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8" name="Google Shape;548;p8"/>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49" name="Google Shape;549;p8"/>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0" name="Google Shape;550;p8"/>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1" name="Google Shape;551;p8"/>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2" name="Google Shape;552;p8"/>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3" name="Google Shape;553;p8"/>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4" name="Google Shape;554;p8"/>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5" name="Google Shape;555;p8"/>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6" name="Google Shape;556;p8"/>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7" name="Google Shape;557;p8"/>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8" name="Google Shape;558;p8"/>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59" name="Google Shape;559;p8"/>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0" name="Google Shape;560;p8"/>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1" name="Google Shape;561;p8"/>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2" name="Google Shape;562;p8"/>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3" name="Google Shape;563;p8"/>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4" name="Google Shape;564;p8"/>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5" name="Google Shape;565;p8"/>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6" name="Google Shape;566;p8"/>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7" name="Google Shape;567;p8"/>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8" name="Google Shape;568;p8"/>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69" name="Google Shape;569;p8"/>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570" name="Google Shape;570;p8"/>
            <p:cNvGrpSpPr/>
            <p:nvPr/>
          </p:nvGrpSpPr>
          <p:grpSpPr>
            <a:xfrm rot="5400000">
              <a:off x="2084105" y="-2109407"/>
              <a:ext cx="4975799" cy="9427959"/>
              <a:chOff x="1981200" y="-7256"/>
              <a:chExt cx="4876800" cy="5176500"/>
            </a:xfrm>
          </p:grpSpPr>
          <p:cxnSp>
            <p:nvCxnSpPr>
              <p:cNvPr id="571" name="Google Shape;571;p8"/>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2" name="Google Shape;572;p8"/>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3" name="Google Shape;573;p8"/>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4" name="Google Shape;574;p8"/>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5" name="Google Shape;575;p8"/>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6" name="Google Shape;576;p8"/>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7" name="Google Shape;577;p8"/>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8" name="Google Shape;578;p8"/>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79" name="Google Shape;579;p8"/>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0" name="Google Shape;580;p8"/>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1" name="Google Shape;581;p8"/>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2" name="Google Shape;582;p8"/>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3" name="Google Shape;583;p8"/>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4" name="Google Shape;584;p8"/>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5" name="Google Shape;585;p8"/>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6" name="Google Shape;586;p8"/>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587" name="Google Shape;587;p8"/>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588" name="Google Shape;588;p8"/>
          <p:cNvGrpSpPr/>
          <p:nvPr/>
        </p:nvGrpSpPr>
        <p:grpSpPr>
          <a:xfrm rot="-139069">
            <a:off x="5766653" y="-608171"/>
            <a:ext cx="2147687" cy="1867086"/>
            <a:chOff x="6765276" y="-162954"/>
            <a:chExt cx="2866591" cy="2492063"/>
          </a:xfrm>
        </p:grpSpPr>
        <p:grpSp>
          <p:nvGrpSpPr>
            <p:cNvPr id="589" name="Google Shape;589;p8"/>
            <p:cNvGrpSpPr/>
            <p:nvPr/>
          </p:nvGrpSpPr>
          <p:grpSpPr>
            <a:xfrm rot="-10389420">
              <a:off x="6886701" y="-14464"/>
              <a:ext cx="2623739" cy="2195084"/>
              <a:chOff x="-638995" y="-334701"/>
              <a:chExt cx="2596480" cy="2172278"/>
            </a:xfrm>
          </p:grpSpPr>
          <p:sp>
            <p:nvSpPr>
              <p:cNvPr id="590" name="Google Shape;590;p8"/>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8"/>
            <p:cNvGrpSpPr/>
            <p:nvPr/>
          </p:nvGrpSpPr>
          <p:grpSpPr>
            <a:xfrm rot="-7975399">
              <a:off x="8438169" y="-22510"/>
              <a:ext cx="598581" cy="841920"/>
              <a:chOff x="8333266" y="4580055"/>
              <a:chExt cx="537223" cy="755619"/>
            </a:xfrm>
          </p:grpSpPr>
          <p:sp>
            <p:nvSpPr>
              <p:cNvPr id="593" name="Google Shape;593;p8"/>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5" name="Google Shape;595;p8"/>
          <p:cNvGrpSpPr/>
          <p:nvPr/>
        </p:nvGrpSpPr>
        <p:grpSpPr>
          <a:xfrm rot="-10435535" flipH="1">
            <a:off x="7253894" y="-250677"/>
            <a:ext cx="2220269" cy="1880833"/>
            <a:chOff x="7609250" y="3647550"/>
            <a:chExt cx="1992782" cy="1688124"/>
          </a:xfrm>
        </p:grpSpPr>
        <p:sp>
          <p:nvSpPr>
            <p:cNvPr id="596" name="Google Shape;596;p8"/>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8"/>
          <p:cNvGrpSpPr/>
          <p:nvPr/>
        </p:nvGrpSpPr>
        <p:grpSpPr>
          <a:xfrm rot="10315722" flipH="1">
            <a:off x="3511361" y="-194838"/>
            <a:ext cx="1547230" cy="1240244"/>
            <a:chOff x="5687421" y="4273153"/>
            <a:chExt cx="1439624" cy="1154094"/>
          </a:xfrm>
        </p:grpSpPr>
        <p:sp>
          <p:nvSpPr>
            <p:cNvPr id="601" name="Google Shape;601;p8"/>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8"/>
          <p:cNvGrpSpPr/>
          <p:nvPr/>
        </p:nvGrpSpPr>
        <p:grpSpPr>
          <a:xfrm rot="9914966" flipH="1">
            <a:off x="121336" y="-250412"/>
            <a:ext cx="1951918" cy="1986733"/>
            <a:chOff x="864550" y="3440426"/>
            <a:chExt cx="1952005" cy="1986822"/>
          </a:xfrm>
        </p:grpSpPr>
        <p:sp>
          <p:nvSpPr>
            <p:cNvPr id="605" name="Google Shape;605;p8"/>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8"/>
          <p:cNvSpPr txBox="1">
            <a:spLocks noGrp="1"/>
          </p:cNvSpPr>
          <p:nvPr>
            <p:ph type="title"/>
          </p:nvPr>
        </p:nvSpPr>
        <p:spPr>
          <a:xfrm>
            <a:off x="1069050" y="1390150"/>
            <a:ext cx="7005900" cy="23817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1"/>
        <p:cNvGrpSpPr/>
        <p:nvPr/>
      </p:nvGrpSpPr>
      <p:grpSpPr>
        <a:xfrm>
          <a:off x="0" y="0"/>
          <a:ext cx="0" cy="0"/>
          <a:chOff x="0" y="0"/>
          <a:chExt cx="0" cy="0"/>
        </a:xfrm>
      </p:grpSpPr>
      <p:grpSp>
        <p:nvGrpSpPr>
          <p:cNvPr id="612" name="Google Shape;612;p9"/>
          <p:cNvGrpSpPr/>
          <p:nvPr/>
        </p:nvGrpSpPr>
        <p:grpSpPr>
          <a:xfrm>
            <a:off x="-141975" y="-205150"/>
            <a:ext cx="9427959" cy="5489161"/>
            <a:chOff x="-141975" y="-243875"/>
            <a:chExt cx="9427959" cy="5489161"/>
          </a:xfrm>
        </p:grpSpPr>
        <p:grpSp>
          <p:nvGrpSpPr>
            <p:cNvPr id="613" name="Google Shape;613;p9"/>
            <p:cNvGrpSpPr/>
            <p:nvPr/>
          </p:nvGrpSpPr>
          <p:grpSpPr>
            <a:xfrm>
              <a:off x="152400" y="-243875"/>
              <a:ext cx="8839200" cy="5489161"/>
              <a:chOff x="152400" y="-7256"/>
              <a:chExt cx="8839200" cy="5176500"/>
            </a:xfrm>
          </p:grpSpPr>
          <p:cxnSp>
            <p:nvCxnSpPr>
              <p:cNvPr id="614" name="Google Shape;614;p9"/>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5" name="Google Shape;615;p9"/>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6" name="Google Shape;616;p9"/>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7" name="Google Shape;617;p9"/>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8" name="Google Shape;618;p9"/>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19" name="Google Shape;619;p9"/>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0" name="Google Shape;620;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1" name="Google Shape;621;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2" name="Google Shape;622;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3" name="Google Shape;623;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4" name="Google Shape;624;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5" name="Google Shape;625;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6" name="Google Shape;626;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7" name="Google Shape;627;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8" name="Google Shape;628;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29" name="Google Shape;629;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0" name="Google Shape;630;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1" name="Google Shape;631;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2" name="Google Shape;632;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3" name="Google Shape;633;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4" name="Google Shape;634;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5" name="Google Shape;635;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6" name="Google Shape;636;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7" name="Google Shape;637;p9"/>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8" name="Google Shape;638;p9"/>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39" name="Google Shape;639;p9"/>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0" name="Google Shape;640;p9"/>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1" name="Google Shape;641;p9"/>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2" name="Google Shape;642;p9"/>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3" name="Google Shape;643;p9"/>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644" name="Google Shape;644;p9"/>
            <p:cNvGrpSpPr/>
            <p:nvPr/>
          </p:nvGrpSpPr>
          <p:grpSpPr>
            <a:xfrm rot="5400000">
              <a:off x="2084105" y="-2109407"/>
              <a:ext cx="4975799" cy="9427959"/>
              <a:chOff x="1981200" y="-7256"/>
              <a:chExt cx="4876800" cy="5176500"/>
            </a:xfrm>
          </p:grpSpPr>
          <p:cxnSp>
            <p:nvCxnSpPr>
              <p:cNvPr id="645" name="Google Shape;645;p9"/>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6" name="Google Shape;646;p9"/>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7" name="Google Shape;647;p9"/>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8" name="Google Shape;648;p9"/>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49" name="Google Shape;649;p9"/>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0" name="Google Shape;650;p9"/>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1" name="Google Shape;651;p9"/>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2" name="Google Shape;652;p9"/>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3" name="Google Shape;653;p9"/>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4" name="Google Shape;654;p9"/>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5" name="Google Shape;655;p9"/>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6" name="Google Shape;656;p9"/>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7" name="Google Shape;657;p9"/>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8" name="Google Shape;658;p9"/>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59" name="Google Shape;659;p9"/>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0" name="Google Shape;660;p9"/>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661" name="Google Shape;661;p9"/>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662" name="Google Shape;662;p9"/>
          <p:cNvGrpSpPr/>
          <p:nvPr/>
        </p:nvGrpSpPr>
        <p:grpSpPr>
          <a:xfrm rot="215737" flipH="1">
            <a:off x="1253206" y="4179731"/>
            <a:ext cx="1547186" cy="1240215"/>
            <a:chOff x="5687421" y="4273153"/>
            <a:chExt cx="1439624" cy="1154094"/>
          </a:xfrm>
        </p:grpSpPr>
        <p:sp>
          <p:nvSpPr>
            <p:cNvPr id="663" name="Google Shape;663;p9"/>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rot="-364465">
            <a:off x="7475944" y="3668076"/>
            <a:ext cx="2220269" cy="1880833"/>
            <a:chOff x="7609250" y="3647550"/>
            <a:chExt cx="1992782" cy="1688124"/>
          </a:xfrm>
        </p:grpSpPr>
        <p:sp>
          <p:nvSpPr>
            <p:cNvPr id="667" name="Google Shape;667;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9"/>
          <p:cNvGrpSpPr/>
          <p:nvPr/>
        </p:nvGrpSpPr>
        <p:grpSpPr>
          <a:xfrm rot="10591612">
            <a:off x="7918791" y="1110646"/>
            <a:ext cx="1715580" cy="1445275"/>
            <a:chOff x="-364840" y="2920755"/>
            <a:chExt cx="1515022" cy="1276317"/>
          </a:xfrm>
        </p:grpSpPr>
        <p:sp>
          <p:nvSpPr>
            <p:cNvPr id="672" name="Google Shape;672;p9"/>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9"/>
          <p:cNvGrpSpPr/>
          <p:nvPr/>
        </p:nvGrpSpPr>
        <p:grpSpPr>
          <a:xfrm rot="-8581687">
            <a:off x="7436363" y="-558028"/>
            <a:ext cx="1951930" cy="1986746"/>
            <a:chOff x="864550" y="3440426"/>
            <a:chExt cx="1952005" cy="1986822"/>
          </a:xfrm>
        </p:grpSpPr>
        <p:sp>
          <p:nvSpPr>
            <p:cNvPr id="676" name="Google Shape;676;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9"/>
          <p:cNvGrpSpPr/>
          <p:nvPr/>
        </p:nvGrpSpPr>
        <p:grpSpPr>
          <a:xfrm rot="5606843" flipH="1">
            <a:off x="-798501" y="759278"/>
            <a:ext cx="2220390" cy="1880935"/>
            <a:chOff x="7609250" y="3647550"/>
            <a:chExt cx="1992782" cy="1688124"/>
          </a:xfrm>
        </p:grpSpPr>
        <p:sp>
          <p:nvSpPr>
            <p:cNvPr id="682" name="Google Shape;682;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9"/>
          <p:cNvGrpSpPr/>
          <p:nvPr/>
        </p:nvGrpSpPr>
        <p:grpSpPr>
          <a:xfrm rot="10287593" flipH="1">
            <a:off x="512918" y="-443974"/>
            <a:ext cx="1951981" cy="1986798"/>
            <a:chOff x="864550" y="3440426"/>
            <a:chExt cx="1952005" cy="1986822"/>
          </a:xfrm>
        </p:grpSpPr>
        <p:sp>
          <p:nvSpPr>
            <p:cNvPr id="687" name="Google Shape;687;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9"/>
          <p:cNvGrpSpPr/>
          <p:nvPr/>
        </p:nvGrpSpPr>
        <p:grpSpPr>
          <a:xfrm rot="1047757" flipH="1">
            <a:off x="3744658" y="-666056"/>
            <a:ext cx="2147435" cy="1866866"/>
            <a:chOff x="6765276" y="-162954"/>
            <a:chExt cx="2866591" cy="2492063"/>
          </a:xfrm>
        </p:grpSpPr>
        <p:grpSp>
          <p:nvGrpSpPr>
            <p:cNvPr id="693" name="Google Shape;693;p9"/>
            <p:cNvGrpSpPr/>
            <p:nvPr/>
          </p:nvGrpSpPr>
          <p:grpSpPr>
            <a:xfrm rot="-10389420">
              <a:off x="6886701" y="-14464"/>
              <a:ext cx="2623739" cy="2195084"/>
              <a:chOff x="-638995" y="-334701"/>
              <a:chExt cx="2596480" cy="2172278"/>
            </a:xfrm>
          </p:grpSpPr>
          <p:sp>
            <p:nvSpPr>
              <p:cNvPr id="694" name="Google Shape;694;p9"/>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9"/>
            <p:cNvGrpSpPr/>
            <p:nvPr/>
          </p:nvGrpSpPr>
          <p:grpSpPr>
            <a:xfrm rot="-7975399">
              <a:off x="8438169" y="-22510"/>
              <a:ext cx="598581" cy="841920"/>
              <a:chOff x="8333266" y="4580055"/>
              <a:chExt cx="537223" cy="755619"/>
            </a:xfrm>
          </p:grpSpPr>
          <p:sp>
            <p:nvSpPr>
              <p:cNvPr id="697" name="Google Shape;697;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9"/>
          <p:cNvGrpSpPr/>
          <p:nvPr/>
        </p:nvGrpSpPr>
        <p:grpSpPr>
          <a:xfrm rot="2700000">
            <a:off x="-195403" y="4181501"/>
            <a:ext cx="1710095" cy="1448655"/>
            <a:chOff x="7609250" y="3647550"/>
            <a:chExt cx="1992782" cy="1688124"/>
          </a:xfrm>
        </p:grpSpPr>
        <p:sp>
          <p:nvSpPr>
            <p:cNvPr id="700" name="Google Shape;700;p9"/>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9"/>
          <p:cNvGrpSpPr/>
          <p:nvPr/>
        </p:nvGrpSpPr>
        <p:grpSpPr>
          <a:xfrm rot="-791144" flipH="1">
            <a:off x="3842408" y="4176769"/>
            <a:ext cx="1951934" cy="1986749"/>
            <a:chOff x="864550" y="3440426"/>
            <a:chExt cx="1952005" cy="1986822"/>
          </a:xfrm>
        </p:grpSpPr>
        <p:sp>
          <p:nvSpPr>
            <p:cNvPr id="705" name="Google Shape;705;p9"/>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9"/>
          <p:cNvSpPr txBox="1">
            <a:spLocks noGrp="1"/>
          </p:cNvSpPr>
          <p:nvPr>
            <p:ph type="title"/>
          </p:nvPr>
        </p:nvSpPr>
        <p:spPr>
          <a:xfrm>
            <a:off x="2131050" y="1432875"/>
            <a:ext cx="48819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1" name="Google Shape;711;p9"/>
          <p:cNvSpPr txBox="1">
            <a:spLocks noGrp="1"/>
          </p:cNvSpPr>
          <p:nvPr>
            <p:ph type="subTitle" idx="1"/>
          </p:nvPr>
        </p:nvSpPr>
        <p:spPr>
          <a:xfrm>
            <a:off x="2241450" y="2367425"/>
            <a:ext cx="4661100" cy="13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2"/>
        <p:cNvGrpSpPr/>
        <p:nvPr/>
      </p:nvGrpSpPr>
      <p:grpSpPr>
        <a:xfrm>
          <a:off x="0" y="0"/>
          <a:ext cx="0" cy="0"/>
          <a:chOff x="0" y="0"/>
          <a:chExt cx="0" cy="0"/>
        </a:xfrm>
      </p:grpSpPr>
      <p:grpSp>
        <p:nvGrpSpPr>
          <p:cNvPr id="713" name="Google Shape;713;p10"/>
          <p:cNvGrpSpPr/>
          <p:nvPr/>
        </p:nvGrpSpPr>
        <p:grpSpPr>
          <a:xfrm rot="-7660435" flipH="1">
            <a:off x="3579260" y="4251674"/>
            <a:ext cx="1547114" cy="1240124"/>
            <a:chOff x="5687421" y="4273153"/>
            <a:chExt cx="1439624" cy="1154094"/>
          </a:xfrm>
        </p:grpSpPr>
        <p:sp>
          <p:nvSpPr>
            <p:cNvPr id="714" name="Google Shape;714;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0"/>
          <p:cNvGrpSpPr/>
          <p:nvPr/>
        </p:nvGrpSpPr>
        <p:grpSpPr>
          <a:xfrm rot="-9752243" flipH="1">
            <a:off x="4231312" y="3593295"/>
            <a:ext cx="2147435" cy="1866866"/>
            <a:chOff x="6765276" y="-162954"/>
            <a:chExt cx="2866591" cy="2492063"/>
          </a:xfrm>
        </p:grpSpPr>
        <p:grpSp>
          <p:nvGrpSpPr>
            <p:cNvPr id="718" name="Google Shape;718;p10"/>
            <p:cNvGrpSpPr/>
            <p:nvPr/>
          </p:nvGrpSpPr>
          <p:grpSpPr>
            <a:xfrm rot="-10389420">
              <a:off x="6886701" y="-14464"/>
              <a:ext cx="2623739" cy="2195084"/>
              <a:chOff x="-638995" y="-334701"/>
              <a:chExt cx="2596480" cy="2172278"/>
            </a:xfrm>
          </p:grpSpPr>
          <p:sp>
            <p:nvSpPr>
              <p:cNvPr id="719" name="Google Shape;719;p10"/>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0"/>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0"/>
            <p:cNvGrpSpPr/>
            <p:nvPr/>
          </p:nvGrpSpPr>
          <p:grpSpPr>
            <a:xfrm rot="-7975399">
              <a:off x="8438169" y="-22510"/>
              <a:ext cx="598581" cy="841920"/>
              <a:chOff x="8333266" y="4580055"/>
              <a:chExt cx="537223" cy="755619"/>
            </a:xfrm>
          </p:grpSpPr>
          <p:sp>
            <p:nvSpPr>
              <p:cNvPr id="722" name="Google Shape;722;p10"/>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0"/>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4" name="Google Shape;724;p10"/>
          <p:cNvGrpSpPr/>
          <p:nvPr/>
        </p:nvGrpSpPr>
        <p:grpSpPr>
          <a:xfrm rot="9781502">
            <a:off x="7001630" y="-403206"/>
            <a:ext cx="1547347" cy="1240308"/>
            <a:chOff x="5687421" y="4273153"/>
            <a:chExt cx="1439624" cy="1154094"/>
          </a:xfrm>
        </p:grpSpPr>
        <p:sp>
          <p:nvSpPr>
            <p:cNvPr id="725" name="Google Shape;725;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10"/>
          <p:cNvGrpSpPr/>
          <p:nvPr/>
        </p:nvGrpSpPr>
        <p:grpSpPr>
          <a:xfrm rot="-8100000" flipH="1">
            <a:off x="5876904" y="-458476"/>
            <a:ext cx="1951987" cy="1986803"/>
            <a:chOff x="864550" y="3440426"/>
            <a:chExt cx="1952005" cy="1986822"/>
          </a:xfrm>
        </p:grpSpPr>
        <p:sp>
          <p:nvSpPr>
            <p:cNvPr id="729" name="Google Shape;729;p10"/>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0"/>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0"/>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10"/>
          <p:cNvGrpSpPr/>
          <p:nvPr/>
        </p:nvGrpSpPr>
        <p:grpSpPr>
          <a:xfrm rot="10584263">
            <a:off x="-168644" y="-242712"/>
            <a:ext cx="1547186" cy="1240215"/>
            <a:chOff x="5687421" y="4273153"/>
            <a:chExt cx="1439624" cy="1154094"/>
          </a:xfrm>
        </p:grpSpPr>
        <p:sp>
          <p:nvSpPr>
            <p:cNvPr id="735" name="Google Shape;735;p10"/>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0"/>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0"/>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10"/>
          <p:cNvGrpSpPr/>
          <p:nvPr/>
        </p:nvGrpSpPr>
        <p:grpSpPr>
          <a:xfrm rot="9372274">
            <a:off x="655191" y="-563269"/>
            <a:ext cx="2220610" cy="1881122"/>
            <a:chOff x="7609250" y="3647550"/>
            <a:chExt cx="1992782" cy="1688124"/>
          </a:xfrm>
        </p:grpSpPr>
        <p:sp>
          <p:nvSpPr>
            <p:cNvPr id="739" name="Google Shape;739;p10"/>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0"/>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0"/>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10"/>
          <p:cNvSpPr txBox="1">
            <a:spLocks noGrp="1"/>
          </p:cNvSpPr>
          <p:nvPr>
            <p:ph type="title"/>
          </p:nvPr>
        </p:nvSpPr>
        <p:spPr>
          <a:xfrm>
            <a:off x="3004950" y="1044800"/>
            <a:ext cx="3134100" cy="249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4"/>
        <p:cNvGrpSpPr/>
        <p:nvPr/>
      </p:nvGrpSpPr>
      <p:grpSpPr>
        <a:xfrm>
          <a:off x="0" y="0"/>
          <a:ext cx="0" cy="0"/>
          <a:chOff x="0" y="0"/>
          <a:chExt cx="0" cy="0"/>
        </a:xfrm>
      </p:grpSpPr>
      <p:grpSp>
        <p:nvGrpSpPr>
          <p:cNvPr id="745" name="Google Shape;745;p11"/>
          <p:cNvGrpSpPr/>
          <p:nvPr/>
        </p:nvGrpSpPr>
        <p:grpSpPr>
          <a:xfrm>
            <a:off x="-141975" y="-205150"/>
            <a:ext cx="9427959" cy="5489161"/>
            <a:chOff x="-141975" y="-243875"/>
            <a:chExt cx="9427959" cy="5489161"/>
          </a:xfrm>
        </p:grpSpPr>
        <p:grpSp>
          <p:nvGrpSpPr>
            <p:cNvPr id="746" name="Google Shape;746;p11"/>
            <p:cNvGrpSpPr/>
            <p:nvPr/>
          </p:nvGrpSpPr>
          <p:grpSpPr>
            <a:xfrm>
              <a:off x="152400" y="-243875"/>
              <a:ext cx="8839200" cy="5489161"/>
              <a:chOff x="152400" y="-7256"/>
              <a:chExt cx="8839200" cy="5176500"/>
            </a:xfrm>
          </p:grpSpPr>
          <p:cxnSp>
            <p:nvCxnSpPr>
              <p:cNvPr id="747" name="Google Shape;747;p11"/>
              <p:cNvCxnSpPr/>
              <p:nvPr/>
            </p:nvCxnSpPr>
            <p:spPr>
              <a:xfrm>
                <a:off x="15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48" name="Google Shape;748;p11"/>
              <p:cNvCxnSpPr/>
              <p:nvPr/>
            </p:nvCxnSpPr>
            <p:spPr>
              <a:xfrm>
                <a:off x="45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49" name="Google Shape;749;p11"/>
              <p:cNvCxnSpPr/>
              <p:nvPr/>
            </p:nvCxnSpPr>
            <p:spPr>
              <a:xfrm>
                <a:off x="76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0" name="Google Shape;750;p11"/>
              <p:cNvCxnSpPr/>
              <p:nvPr/>
            </p:nvCxnSpPr>
            <p:spPr>
              <a:xfrm>
                <a:off x="106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1" name="Google Shape;751;p11"/>
              <p:cNvCxnSpPr/>
              <p:nvPr/>
            </p:nvCxnSpPr>
            <p:spPr>
              <a:xfrm>
                <a:off x="1371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2" name="Google Shape;752;p11"/>
              <p:cNvCxnSpPr/>
              <p:nvPr/>
            </p:nvCxnSpPr>
            <p:spPr>
              <a:xfrm>
                <a:off x="1676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3" name="Google Shape;753;p11"/>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4" name="Google Shape;754;p11"/>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5" name="Google Shape;755;p11"/>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6" name="Google Shape;756;p11"/>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7" name="Google Shape;757;p11"/>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8" name="Google Shape;758;p11"/>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59" name="Google Shape;759;p11"/>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0" name="Google Shape;760;p11"/>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1" name="Google Shape;761;p11"/>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2" name="Google Shape;762;p11"/>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3" name="Google Shape;763;p11"/>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4" name="Google Shape;764;p11"/>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5" name="Google Shape;765;p11"/>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6" name="Google Shape;766;p11"/>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7" name="Google Shape;767;p11"/>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8" name="Google Shape;768;p11"/>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69" name="Google Shape;769;p11"/>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0" name="Google Shape;770;p11"/>
              <p:cNvCxnSpPr/>
              <p:nvPr/>
            </p:nvCxnSpPr>
            <p:spPr>
              <a:xfrm>
                <a:off x="7162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1" name="Google Shape;771;p11"/>
              <p:cNvCxnSpPr/>
              <p:nvPr/>
            </p:nvCxnSpPr>
            <p:spPr>
              <a:xfrm>
                <a:off x="7467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2" name="Google Shape;772;p11"/>
              <p:cNvCxnSpPr/>
              <p:nvPr/>
            </p:nvCxnSpPr>
            <p:spPr>
              <a:xfrm>
                <a:off x="7772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3" name="Google Shape;773;p11"/>
              <p:cNvCxnSpPr/>
              <p:nvPr/>
            </p:nvCxnSpPr>
            <p:spPr>
              <a:xfrm>
                <a:off x="8077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4" name="Google Shape;774;p11"/>
              <p:cNvCxnSpPr/>
              <p:nvPr/>
            </p:nvCxnSpPr>
            <p:spPr>
              <a:xfrm>
                <a:off x="8382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5" name="Google Shape;775;p11"/>
              <p:cNvCxnSpPr/>
              <p:nvPr/>
            </p:nvCxnSpPr>
            <p:spPr>
              <a:xfrm>
                <a:off x="8686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6" name="Google Shape;776;p11"/>
              <p:cNvCxnSpPr/>
              <p:nvPr/>
            </p:nvCxnSpPr>
            <p:spPr>
              <a:xfrm>
                <a:off x="8991600" y="-7256"/>
                <a:ext cx="0" cy="5176500"/>
              </a:xfrm>
              <a:prstGeom prst="straightConnector1">
                <a:avLst/>
              </a:prstGeom>
              <a:noFill/>
              <a:ln w="9525" cap="flat" cmpd="sng">
                <a:solidFill>
                  <a:schemeClr val="lt2"/>
                </a:solidFill>
                <a:prstDash val="solid"/>
                <a:round/>
                <a:headEnd type="none" w="med" len="med"/>
                <a:tailEnd type="none" w="med" len="med"/>
              </a:ln>
            </p:spPr>
          </p:cxnSp>
        </p:grpSp>
        <p:grpSp>
          <p:nvGrpSpPr>
            <p:cNvPr id="777" name="Google Shape;777;p11"/>
            <p:cNvGrpSpPr/>
            <p:nvPr/>
          </p:nvGrpSpPr>
          <p:grpSpPr>
            <a:xfrm rot="5400000">
              <a:off x="2084105" y="-2109407"/>
              <a:ext cx="4975799" cy="9427959"/>
              <a:chOff x="1981200" y="-7256"/>
              <a:chExt cx="4876800" cy="5176500"/>
            </a:xfrm>
          </p:grpSpPr>
          <p:cxnSp>
            <p:nvCxnSpPr>
              <p:cNvPr id="778" name="Google Shape;778;p11"/>
              <p:cNvCxnSpPr/>
              <p:nvPr/>
            </p:nvCxnSpPr>
            <p:spPr>
              <a:xfrm>
                <a:off x="1981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79" name="Google Shape;779;p11"/>
              <p:cNvCxnSpPr/>
              <p:nvPr/>
            </p:nvCxnSpPr>
            <p:spPr>
              <a:xfrm>
                <a:off x="2286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0" name="Google Shape;780;p11"/>
              <p:cNvCxnSpPr/>
              <p:nvPr/>
            </p:nvCxnSpPr>
            <p:spPr>
              <a:xfrm>
                <a:off x="2590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1" name="Google Shape;781;p11"/>
              <p:cNvCxnSpPr/>
              <p:nvPr/>
            </p:nvCxnSpPr>
            <p:spPr>
              <a:xfrm>
                <a:off x="2895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2" name="Google Shape;782;p11"/>
              <p:cNvCxnSpPr/>
              <p:nvPr/>
            </p:nvCxnSpPr>
            <p:spPr>
              <a:xfrm>
                <a:off x="3200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3" name="Google Shape;783;p11"/>
              <p:cNvCxnSpPr/>
              <p:nvPr/>
            </p:nvCxnSpPr>
            <p:spPr>
              <a:xfrm>
                <a:off x="3505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4" name="Google Shape;784;p11"/>
              <p:cNvCxnSpPr/>
              <p:nvPr/>
            </p:nvCxnSpPr>
            <p:spPr>
              <a:xfrm>
                <a:off x="3810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5" name="Google Shape;785;p11"/>
              <p:cNvCxnSpPr/>
              <p:nvPr/>
            </p:nvCxnSpPr>
            <p:spPr>
              <a:xfrm>
                <a:off x="4114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6" name="Google Shape;786;p11"/>
              <p:cNvCxnSpPr/>
              <p:nvPr/>
            </p:nvCxnSpPr>
            <p:spPr>
              <a:xfrm>
                <a:off x="4419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7" name="Google Shape;787;p11"/>
              <p:cNvCxnSpPr/>
              <p:nvPr/>
            </p:nvCxnSpPr>
            <p:spPr>
              <a:xfrm>
                <a:off x="4724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8" name="Google Shape;788;p11"/>
              <p:cNvCxnSpPr/>
              <p:nvPr/>
            </p:nvCxnSpPr>
            <p:spPr>
              <a:xfrm>
                <a:off x="5029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89" name="Google Shape;789;p11"/>
              <p:cNvCxnSpPr/>
              <p:nvPr/>
            </p:nvCxnSpPr>
            <p:spPr>
              <a:xfrm>
                <a:off x="53340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0" name="Google Shape;790;p11"/>
              <p:cNvCxnSpPr/>
              <p:nvPr/>
            </p:nvCxnSpPr>
            <p:spPr>
              <a:xfrm>
                <a:off x="56388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1" name="Google Shape;791;p11"/>
              <p:cNvCxnSpPr/>
              <p:nvPr/>
            </p:nvCxnSpPr>
            <p:spPr>
              <a:xfrm>
                <a:off x="59436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2" name="Google Shape;792;p11"/>
              <p:cNvCxnSpPr/>
              <p:nvPr/>
            </p:nvCxnSpPr>
            <p:spPr>
              <a:xfrm>
                <a:off x="62484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3" name="Google Shape;793;p11"/>
              <p:cNvCxnSpPr/>
              <p:nvPr/>
            </p:nvCxnSpPr>
            <p:spPr>
              <a:xfrm>
                <a:off x="6553200" y="-7256"/>
                <a:ext cx="0" cy="5176500"/>
              </a:xfrm>
              <a:prstGeom prst="straightConnector1">
                <a:avLst/>
              </a:prstGeom>
              <a:noFill/>
              <a:ln w="9525" cap="flat" cmpd="sng">
                <a:solidFill>
                  <a:schemeClr val="lt2"/>
                </a:solidFill>
                <a:prstDash val="solid"/>
                <a:round/>
                <a:headEnd type="none" w="med" len="med"/>
                <a:tailEnd type="none" w="med" len="med"/>
              </a:ln>
            </p:spPr>
          </p:cxnSp>
          <p:cxnSp>
            <p:nvCxnSpPr>
              <p:cNvPr id="794" name="Google Shape;794;p11"/>
              <p:cNvCxnSpPr/>
              <p:nvPr/>
            </p:nvCxnSpPr>
            <p:spPr>
              <a:xfrm>
                <a:off x="6858000" y="-7256"/>
                <a:ext cx="0" cy="5176500"/>
              </a:xfrm>
              <a:prstGeom prst="straightConnector1">
                <a:avLst/>
              </a:prstGeom>
              <a:noFill/>
              <a:ln w="9525" cap="flat" cmpd="sng">
                <a:solidFill>
                  <a:schemeClr val="lt2"/>
                </a:solidFill>
                <a:prstDash val="solid"/>
                <a:round/>
                <a:headEnd type="none" w="med" len="med"/>
                <a:tailEnd type="none" w="med" len="med"/>
              </a:ln>
            </p:spPr>
          </p:cxnSp>
        </p:grpSp>
      </p:grpSp>
      <p:grpSp>
        <p:nvGrpSpPr>
          <p:cNvPr id="795" name="Google Shape;795;p11"/>
          <p:cNvGrpSpPr/>
          <p:nvPr/>
        </p:nvGrpSpPr>
        <p:grpSpPr>
          <a:xfrm rot="9716868">
            <a:off x="154071" y="4223477"/>
            <a:ext cx="1547016" cy="1240187"/>
            <a:chOff x="5687421" y="4273153"/>
            <a:chExt cx="1439624" cy="1154094"/>
          </a:xfrm>
        </p:grpSpPr>
        <p:sp>
          <p:nvSpPr>
            <p:cNvPr id="796" name="Google Shape;796;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1"/>
          <p:cNvGrpSpPr/>
          <p:nvPr/>
        </p:nvGrpSpPr>
        <p:grpSpPr>
          <a:xfrm rot="484278">
            <a:off x="974948" y="-428325"/>
            <a:ext cx="1547230" cy="1240244"/>
            <a:chOff x="5687421" y="4273153"/>
            <a:chExt cx="1439624" cy="1154094"/>
          </a:xfrm>
        </p:grpSpPr>
        <p:sp>
          <p:nvSpPr>
            <p:cNvPr id="800" name="Google Shape;800;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11"/>
          <p:cNvGrpSpPr/>
          <p:nvPr/>
        </p:nvGrpSpPr>
        <p:grpSpPr>
          <a:xfrm rot="-5158820" flipH="1">
            <a:off x="7661904" y="2684400"/>
            <a:ext cx="2220239" cy="1880808"/>
            <a:chOff x="7609250" y="3647550"/>
            <a:chExt cx="1992782" cy="1688124"/>
          </a:xfrm>
        </p:grpSpPr>
        <p:sp>
          <p:nvSpPr>
            <p:cNvPr id="804" name="Google Shape;804;p11"/>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1"/>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1"/>
          <p:cNvGrpSpPr/>
          <p:nvPr/>
        </p:nvGrpSpPr>
        <p:grpSpPr>
          <a:xfrm rot="-2371079" flipH="1">
            <a:off x="6745666" y="3904663"/>
            <a:ext cx="1951943" cy="1986758"/>
            <a:chOff x="864550" y="3440426"/>
            <a:chExt cx="1952005" cy="1986822"/>
          </a:xfrm>
        </p:grpSpPr>
        <p:sp>
          <p:nvSpPr>
            <p:cNvPr id="809" name="Google Shape;809;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rot="-5822343">
            <a:off x="8053368" y="546227"/>
            <a:ext cx="1547164" cy="1240191"/>
            <a:chOff x="5687421" y="4273153"/>
            <a:chExt cx="1439624" cy="1154094"/>
          </a:xfrm>
        </p:grpSpPr>
        <p:sp>
          <p:nvSpPr>
            <p:cNvPr id="815" name="Google Shape;815;p11"/>
            <p:cNvSpPr/>
            <p:nvPr/>
          </p:nvSpPr>
          <p:spPr>
            <a:xfrm rot="-494270">
              <a:off x="5778795" y="4360134"/>
              <a:ext cx="1284674"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rot="-494270">
              <a:off x="5745023" y="4408119"/>
              <a:ext cx="1271815" cy="895803"/>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494270">
              <a:off x="6216652" y="4618524"/>
              <a:ext cx="807411" cy="553457"/>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11"/>
          <p:cNvGrpSpPr/>
          <p:nvPr/>
        </p:nvGrpSpPr>
        <p:grpSpPr>
          <a:xfrm rot="1000736">
            <a:off x="6188055" y="-586218"/>
            <a:ext cx="2866507" cy="2491990"/>
            <a:chOff x="6765276" y="-162954"/>
            <a:chExt cx="2866591" cy="2492063"/>
          </a:xfrm>
        </p:grpSpPr>
        <p:grpSp>
          <p:nvGrpSpPr>
            <p:cNvPr id="819" name="Google Shape;819;p11"/>
            <p:cNvGrpSpPr/>
            <p:nvPr/>
          </p:nvGrpSpPr>
          <p:grpSpPr>
            <a:xfrm rot="-10389420">
              <a:off x="6886701" y="-14464"/>
              <a:ext cx="2623739" cy="2195084"/>
              <a:chOff x="-638995" y="-334701"/>
              <a:chExt cx="2596480" cy="2172278"/>
            </a:xfrm>
          </p:grpSpPr>
          <p:sp>
            <p:nvSpPr>
              <p:cNvPr id="820" name="Google Shape;820;p11"/>
              <p:cNvSpPr/>
              <p:nvPr/>
            </p:nvSpPr>
            <p:spPr>
              <a:xfrm rot="1122719">
                <a:off x="-304608" y="-50747"/>
                <a:ext cx="2013043" cy="1607913"/>
              </a:xfrm>
              <a:custGeom>
                <a:avLst/>
                <a:gdLst/>
                <a:ahLst/>
                <a:cxnLst/>
                <a:rect l="l" t="t" r="r" b="b"/>
                <a:pathLst>
                  <a:path w="25075" h="20028" extrusionOk="0">
                    <a:moveTo>
                      <a:pt x="15502" y="1"/>
                    </a:moveTo>
                    <a:cubicBezTo>
                      <a:pt x="12800" y="1"/>
                      <a:pt x="10787" y="3608"/>
                      <a:pt x="9787" y="5871"/>
                    </a:cubicBezTo>
                    <a:cubicBezTo>
                      <a:pt x="9192" y="4156"/>
                      <a:pt x="7978" y="1811"/>
                      <a:pt x="5620" y="1430"/>
                    </a:cubicBezTo>
                    <a:cubicBezTo>
                      <a:pt x="5275" y="1370"/>
                      <a:pt x="4930" y="1346"/>
                      <a:pt x="4584" y="1334"/>
                    </a:cubicBezTo>
                    <a:cubicBezTo>
                      <a:pt x="2882" y="1334"/>
                      <a:pt x="1703" y="2168"/>
                      <a:pt x="1250" y="3692"/>
                    </a:cubicBezTo>
                    <a:cubicBezTo>
                      <a:pt x="0" y="7799"/>
                      <a:pt x="4298" y="16491"/>
                      <a:pt x="9156" y="19718"/>
                    </a:cubicBezTo>
                    <a:cubicBezTo>
                      <a:pt x="9466" y="19920"/>
                      <a:pt x="9823" y="20027"/>
                      <a:pt x="10204" y="20027"/>
                    </a:cubicBezTo>
                    <a:cubicBezTo>
                      <a:pt x="10335" y="20027"/>
                      <a:pt x="10478" y="20015"/>
                      <a:pt x="10609" y="19979"/>
                    </a:cubicBezTo>
                    <a:cubicBezTo>
                      <a:pt x="13157" y="19420"/>
                      <a:pt x="21670" y="17241"/>
                      <a:pt x="24170" y="13062"/>
                    </a:cubicBezTo>
                    <a:cubicBezTo>
                      <a:pt x="24884" y="11943"/>
                      <a:pt x="25075" y="10574"/>
                      <a:pt x="24706" y="9300"/>
                    </a:cubicBezTo>
                    <a:cubicBezTo>
                      <a:pt x="23991" y="6692"/>
                      <a:pt x="22646" y="6144"/>
                      <a:pt x="21658" y="6144"/>
                    </a:cubicBezTo>
                    <a:cubicBezTo>
                      <a:pt x="20717" y="6144"/>
                      <a:pt x="19729" y="6633"/>
                      <a:pt x="18836" y="7299"/>
                    </a:cubicBezTo>
                    <a:cubicBezTo>
                      <a:pt x="19277" y="6133"/>
                      <a:pt x="19538" y="4847"/>
                      <a:pt x="19348" y="3644"/>
                    </a:cubicBezTo>
                    <a:cubicBezTo>
                      <a:pt x="19169" y="2453"/>
                      <a:pt x="18515" y="1406"/>
                      <a:pt x="17538" y="715"/>
                    </a:cubicBezTo>
                    <a:cubicBezTo>
                      <a:pt x="16955" y="275"/>
                      <a:pt x="16240" y="25"/>
                      <a:pt x="15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rot="1122719">
                <a:off x="-455335" y="-17097"/>
                <a:ext cx="2229159" cy="1512296"/>
              </a:xfrm>
              <a:custGeom>
                <a:avLst/>
                <a:gdLst/>
                <a:ahLst/>
                <a:cxnLst/>
                <a:rect l="l" t="t" r="r" b="b"/>
                <a:pathLst>
                  <a:path w="27767" h="18837" extrusionOk="0">
                    <a:moveTo>
                      <a:pt x="17397" y="0"/>
                    </a:moveTo>
                    <a:cubicBezTo>
                      <a:pt x="14002" y="0"/>
                      <a:pt x="11574" y="7177"/>
                      <a:pt x="11574" y="7177"/>
                    </a:cubicBezTo>
                    <a:cubicBezTo>
                      <a:pt x="11574" y="7177"/>
                      <a:pt x="10729" y="1950"/>
                      <a:pt x="7431" y="1414"/>
                    </a:cubicBezTo>
                    <a:cubicBezTo>
                      <a:pt x="7093" y="1359"/>
                      <a:pt x="6779" y="1332"/>
                      <a:pt x="6489" y="1332"/>
                    </a:cubicBezTo>
                    <a:cubicBezTo>
                      <a:pt x="1" y="1332"/>
                      <a:pt x="5344" y="14607"/>
                      <a:pt x="11396" y="18618"/>
                    </a:cubicBezTo>
                    <a:cubicBezTo>
                      <a:pt x="11608" y="18760"/>
                      <a:pt x="11867" y="18836"/>
                      <a:pt x="12123" y="18836"/>
                    </a:cubicBezTo>
                    <a:cubicBezTo>
                      <a:pt x="12211" y="18836"/>
                      <a:pt x="12299" y="18827"/>
                      <a:pt x="12384" y="18809"/>
                    </a:cubicBezTo>
                    <a:cubicBezTo>
                      <a:pt x="15146" y="18190"/>
                      <a:pt x="27767" y="15023"/>
                      <a:pt x="26040" y="8855"/>
                    </a:cubicBezTo>
                    <a:cubicBezTo>
                      <a:pt x="25485" y="6853"/>
                      <a:pt x="24577" y="6141"/>
                      <a:pt x="23567" y="6141"/>
                    </a:cubicBezTo>
                    <a:cubicBezTo>
                      <a:pt x="21428" y="6141"/>
                      <a:pt x="18831" y="9330"/>
                      <a:pt x="18157" y="10206"/>
                    </a:cubicBezTo>
                    <a:lnTo>
                      <a:pt x="18157" y="10206"/>
                    </a:lnTo>
                    <a:cubicBezTo>
                      <a:pt x="19026" y="9018"/>
                      <a:pt x="22871" y="3336"/>
                      <a:pt x="19087" y="604"/>
                    </a:cubicBezTo>
                    <a:cubicBezTo>
                      <a:pt x="18503" y="182"/>
                      <a:pt x="17938" y="0"/>
                      <a:pt x="17397" y="0"/>
                    </a:cubicBezTo>
                    <a:close/>
                  </a:path>
                </a:pathLst>
              </a:custGeom>
              <a:gradFill>
                <a:gsLst>
                  <a:gs pos="0">
                    <a:srgbClr val="FFF0D4"/>
                  </a:gs>
                  <a:gs pos="25000">
                    <a:srgbClr val="F6B440"/>
                  </a:gs>
                  <a:gs pos="50000">
                    <a:srgbClr val="F6AC28"/>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1"/>
            <p:cNvGrpSpPr/>
            <p:nvPr/>
          </p:nvGrpSpPr>
          <p:grpSpPr>
            <a:xfrm rot="-7975399">
              <a:off x="8438169" y="-22510"/>
              <a:ext cx="598581" cy="841920"/>
              <a:chOff x="8333266" y="4580055"/>
              <a:chExt cx="537223" cy="755619"/>
            </a:xfrm>
          </p:grpSpPr>
          <p:sp>
            <p:nvSpPr>
              <p:cNvPr id="823" name="Google Shape;823;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5" name="Google Shape;825;p11"/>
          <p:cNvGrpSpPr/>
          <p:nvPr/>
        </p:nvGrpSpPr>
        <p:grpSpPr>
          <a:xfrm rot="4058146" flipH="1">
            <a:off x="-496029" y="3142507"/>
            <a:ext cx="1952040" cy="1986857"/>
            <a:chOff x="864550" y="3440426"/>
            <a:chExt cx="1952005" cy="1986822"/>
          </a:xfrm>
        </p:grpSpPr>
        <p:sp>
          <p:nvSpPr>
            <p:cNvPr id="826" name="Google Shape;826;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rgbClr val="F6B440"/>
                </a:gs>
                <a:gs pos="50000">
                  <a:srgbClr val="F6AC28"/>
                </a:gs>
                <a:gs pos="100000">
                  <a:srgbClr val="FFF0D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11"/>
          <p:cNvGrpSpPr/>
          <p:nvPr/>
        </p:nvGrpSpPr>
        <p:grpSpPr>
          <a:xfrm rot="2700000">
            <a:off x="2863347" y="4119226"/>
            <a:ext cx="1710095" cy="1448655"/>
            <a:chOff x="7609250" y="3647550"/>
            <a:chExt cx="1992782" cy="1688124"/>
          </a:xfrm>
        </p:grpSpPr>
        <p:sp>
          <p:nvSpPr>
            <p:cNvPr id="832" name="Google Shape;832;p11"/>
            <p:cNvSpPr/>
            <p:nvPr/>
          </p:nvSpPr>
          <p:spPr>
            <a:xfrm>
              <a:off x="7609250" y="3647550"/>
              <a:ext cx="1783211" cy="1379083"/>
            </a:xfrm>
            <a:custGeom>
              <a:avLst/>
              <a:gdLst/>
              <a:ahLst/>
              <a:cxnLst/>
              <a:rect l="l" t="t" r="r" b="b"/>
              <a:pathLst>
                <a:path w="19647" h="15194" extrusionOk="0">
                  <a:moveTo>
                    <a:pt x="8145" y="1"/>
                  </a:moveTo>
                  <a:cubicBezTo>
                    <a:pt x="6537" y="1"/>
                    <a:pt x="5335" y="501"/>
                    <a:pt x="4549" y="1501"/>
                  </a:cubicBezTo>
                  <a:cubicBezTo>
                    <a:pt x="3596" y="2727"/>
                    <a:pt x="3561" y="4406"/>
                    <a:pt x="3656" y="5442"/>
                  </a:cubicBezTo>
                  <a:cubicBezTo>
                    <a:pt x="3346" y="5371"/>
                    <a:pt x="3025" y="5335"/>
                    <a:pt x="2703" y="5335"/>
                  </a:cubicBezTo>
                  <a:cubicBezTo>
                    <a:pt x="1894" y="5335"/>
                    <a:pt x="1263" y="5609"/>
                    <a:pt x="834" y="6133"/>
                  </a:cubicBezTo>
                  <a:cubicBezTo>
                    <a:pt x="48" y="7109"/>
                    <a:pt x="1" y="8847"/>
                    <a:pt x="691" y="11943"/>
                  </a:cubicBezTo>
                  <a:cubicBezTo>
                    <a:pt x="1168" y="14098"/>
                    <a:pt x="2608" y="15193"/>
                    <a:pt x="4989" y="15193"/>
                  </a:cubicBezTo>
                  <a:cubicBezTo>
                    <a:pt x="7109" y="15193"/>
                    <a:pt x="9716" y="14312"/>
                    <a:pt x="12002" y="13562"/>
                  </a:cubicBezTo>
                  <a:cubicBezTo>
                    <a:pt x="12431" y="13419"/>
                    <a:pt x="12848" y="13276"/>
                    <a:pt x="13241" y="13145"/>
                  </a:cubicBezTo>
                  <a:cubicBezTo>
                    <a:pt x="13276" y="13133"/>
                    <a:pt x="13300" y="13122"/>
                    <a:pt x="13324" y="13110"/>
                  </a:cubicBezTo>
                  <a:cubicBezTo>
                    <a:pt x="13550" y="13002"/>
                    <a:pt x="18741" y="10324"/>
                    <a:pt x="19396" y="6787"/>
                  </a:cubicBezTo>
                  <a:cubicBezTo>
                    <a:pt x="19646" y="5454"/>
                    <a:pt x="19229" y="4192"/>
                    <a:pt x="18194" y="3037"/>
                  </a:cubicBezTo>
                  <a:cubicBezTo>
                    <a:pt x="17229" y="1977"/>
                    <a:pt x="16384" y="1453"/>
                    <a:pt x="15598" y="1453"/>
                  </a:cubicBezTo>
                  <a:cubicBezTo>
                    <a:pt x="14395" y="1453"/>
                    <a:pt x="13729" y="2561"/>
                    <a:pt x="13371" y="3835"/>
                  </a:cubicBezTo>
                  <a:lnTo>
                    <a:pt x="13336" y="3751"/>
                  </a:lnTo>
                  <a:cubicBezTo>
                    <a:pt x="12336" y="1311"/>
                    <a:pt x="10550" y="13"/>
                    <a:pt x="8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7645827" y="3700556"/>
              <a:ext cx="1956204" cy="1271981"/>
            </a:xfrm>
            <a:custGeom>
              <a:avLst/>
              <a:gdLst/>
              <a:ahLst/>
              <a:cxnLst/>
              <a:rect l="l" t="t" r="r" b="b"/>
              <a:pathLst>
                <a:path w="21553" h="14014" extrusionOk="0">
                  <a:moveTo>
                    <a:pt x="7761" y="0"/>
                  </a:moveTo>
                  <a:cubicBezTo>
                    <a:pt x="2601" y="0"/>
                    <a:pt x="3991" y="5656"/>
                    <a:pt x="3991" y="5656"/>
                  </a:cubicBezTo>
                  <a:cubicBezTo>
                    <a:pt x="3332" y="5447"/>
                    <a:pt x="2773" y="5342"/>
                    <a:pt x="2307" y="5342"/>
                  </a:cubicBezTo>
                  <a:cubicBezTo>
                    <a:pt x="278" y="5342"/>
                    <a:pt x="0" y="7317"/>
                    <a:pt x="872" y="11228"/>
                  </a:cubicBezTo>
                  <a:cubicBezTo>
                    <a:pt x="1331" y="13317"/>
                    <a:pt x="2753" y="14014"/>
                    <a:pt x="4586" y="14014"/>
                  </a:cubicBezTo>
                  <a:cubicBezTo>
                    <a:pt x="6984" y="14014"/>
                    <a:pt x="10088" y="12820"/>
                    <a:pt x="12659" y="11990"/>
                  </a:cubicBezTo>
                  <a:cubicBezTo>
                    <a:pt x="12659" y="11990"/>
                    <a:pt x="21553" y="7489"/>
                    <a:pt x="17362" y="2834"/>
                  </a:cubicBezTo>
                  <a:cubicBezTo>
                    <a:pt x="16468" y="1843"/>
                    <a:pt x="15763" y="1454"/>
                    <a:pt x="15207" y="1454"/>
                  </a:cubicBezTo>
                  <a:cubicBezTo>
                    <a:pt x="13157" y="1454"/>
                    <a:pt x="13135" y="6751"/>
                    <a:pt x="13135" y="6751"/>
                  </a:cubicBezTo>
                  <a:cubicBezTo>
                    <a:pt x="13135" y="6751"/>
                    <a:pt x="12957" y="24"/>
                    <a:pt x="7777" y="0"/>
                  </a:cubicBezTo>
                  <a:cubicBezTo>
                    <a:pt x="7772" y="0"/>
                    <a:pt x="7766" y="0"/>
                    <a:pt x="7761" y="0"/>
                  </a:cubicBezTo>
                  <a:close/>
                </a:path>
              </a:pathLst>
            </a:custGeom>
            <a:gradFill>
              <a:gsLst>
                <a:gs pos="0">
                  <a:srgbClr val="FFF0D4"/>
                </a:gs>
                <a:gs pos="25000">
                  <a:schemeClr val="accent3"/>
                </a:gs>
                <a:gs pos="67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8337622" y="4580055"/>
              <a:ext cx="532867" cy="755619"/>
            </a:xfrm>
            <a:custGeom>
              <a:avLst/>
              <a:gdLst/>
              <a:ahLst/>
              <a:cxnLst/>
              <a:rect l="l" t="t" r="r" b="b"/>
              <a:pathLst>
                <a:path w="5871" h="8325" extrusionOk="0">
                  <a:moveTo>
                    <a:pt x="2047" y="0"/>
                  </a:moveTo>
                  <a:cubicBezTo>
                    <a:pt x="2024" y="0"/>
                    <a:pt x="2000" y="1"/>
                    <a:pt x="1977" y="2"/>
                  </a:cubicBezTo>
                  <a:cubicBezTo>
                    <a:pt x="1656" y="2"/>
                    <a:pt x="1334" y="73"/>
                    <a:pt x="1025" y="192"/>
                  </a:cubicBezTo>
                  <a:cubicBezTo>
                    <a:pt x="393" y="442"/>
                    <a:pt x="215" y="859"/>
                    <a:pt x="155" y="1169"/>
                  </a:cubicBezTo>
                  <a:cubicBezTo>
                    <a:pt x="108" y="1419"/>
                    <a:pt x="1" y="2193"/>
                    <a:pt x="1751" y="3681"/>
                  </a:cubicBezTo>
                  <a:cubicBezTo>
                    <a:pt x="2132" y="5122"/>
                    <a:pt x="2953" y="7015"/>
                    <a:pt x="4680" y="8217"/>
                  </a:cubicBezTo>
                  <a:cubicBezTo>
                    <a:pt x="4787" y="8289"/>
                    <a:pt x="4906" y="8324"/>
                    <a:pt x="5025" y="8324"/>
                  </a:cubicBezTo>
                  <a:cubicBezTo>
                    <a:pt x="5061" y="8324"/>
                    <a:pt x="5096" y="8312"/>
                    <a:pt x="5132" y="8312"/>
                  </a:cubicBezTo>
                  <a:cubicBezTo>
                    <a:pt x="5287" y="8277"/>
                    <a:pt x="5418" y="8193"/>
                    <a:pt x="5513" y="8062"/>
                  </a:cubicBezTo>
                  <a:lnTo>
                    <a:pt x="5680" y="7824"/>
                  </a:lnTo>
                  <a:cubicBezTo>
                    <a:pt x="5870" y="7550"/>
                    <a:pt x="5799" y="7181"/>
                    <a:pt x="5537" y="6991"/>
                  </a:cubicBezTo>
                  <a:cubicBezTo>
                    <a:pt x="4346" y="6169"/>
                    <a:pt x="3692" y="4848"/>
                    <a:pt x="3346" y="3788"/>
                  </a:cubicBezTo>
                  <a:cubicBezTo>
                    <a:pt x="3751" y="2383"/>
                    <a:pt x="3703" y="1240"/>
                    <a:pt x="3215" y="597"/>
                  </a:cubicBezTo>
                  <a:cubicBezTo>
                    <a:pt x="2943" y="223"/>
                    <a:pt x="2509" y="0"/>
                    <a:pt x="20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8333266" y="4633878"/>
              <a:ext cx="475596" cy="647790"/>
            </a:xfrm>
            <a:custGeom>
              <a:avLst/>
              <a:gdLst/>
              <a:ahLst/>
              <a:cxnLst/>
              <a:rect l="l" t="t" r="r" b="b"/>
              <a:pathLst>
                <a:path w="5240" h="7137" extrusionOk="0">
                  <a:moveTo>
                    <a:pt x="2030" y="1"/>
                  </a:moveTo>
                  <a:cubicBezTo>
                    <a:pt x="1820" y="1"/>
                    <a:pt x="1576" y="51"/>
                    <a:pt x="1299" y="159"/>
                  </a:cubicBezTo>
                  <a:cubicBezTo>
                    <a:pt x="1" y="659"/>
                    <a:pt x="1501" y="2076"/>
                    <a:pt x="2323" y="2755"/>
                  </a:cubicBezTo>
                  <a:cubicBezTo>
                    <a:pt x="2644" y="4029"/>
                    <a:pt x="3370" y="5957"/>
                    <a:pt x="5073" y="7136"/>
                  </a:cubicBezTo>
                  <a:lnTo>
                    <a:pt x="5240" y="6898"/>
                  </a:lnTo>
                  <a:cubicBezTo>
                    <a:pt x="3799" y="5886"/>
                    <a:pt x="3085" y="4279"/>
                    <a:pt x="2727" y="3064"/>
                  </a:cubicBezTo>
                  <a:lnTo>
                    <a:pt x="2727" y="3064"/>
                  </a:lnTo>
                  <a:lnTo>
                    <a:pt x="2799" y="3112"/>
                  </a:lnTo>
                  <a:cubicBezTo>
                    <a:pt x="3328" y="1355"/>
                    <a:pt x="3121"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1"/>
          <p:cNvGrpSpPr/>
          <p:nvPr/>
        </p:nvGrpSpPr>
        <p:grpSpPr>
          <a:xfrm rot="7481861" flipH="1">
            <a:off x="-82517" y="-239312"/>
            <a:ext cx="1951846" cy="1986660"/>
            <a:chOff x="864550" y="3440426"/>
            <a:chExt cx="1952005" cy="1986822"/>
          </a:xfrm>
        </p:grpSpPr>
        <p:sp>
          <p:nvSpPr>
            <p:cNvPr id="837" name="Google Shape;837;p11"/>
            <p:cNvSpPr/>
            <p:nvPr/>
          </p:nvSpPr>
          <p:spPr>
            <a:xfrm>
              <a:off x="1432902" y="4126859"/>
              <a:ext cx="344715" cy="1300388"/>
            </a:xfrm>
            <a:custGeom>
              <a:avLst/>
              <a:gdLst/>
              <a:ahLst/>
              <a:cxnLst/>
              <a:rect l="l" t="t" r="r" b="b"/>
              <a:pathLst>
                <a:path w="4239" h="15991" extrusionOk="0">
                  <a:moveTo>
                    <a:pt x="3334" y="1"/>
                  </a:moveTo>
                  <a:cubicBezTo>
                    <a:pt x="3012" y="1"/>
                    <a:pt x="2750" y="251"/>
                    <a:pt x="2739" y="572"/>
                  </a:cubicBezTo>
                  <a:cubicBezTo>
                    <a:pt x="2608" y="3692"/>
                    <a:pt x="1869" y="12991"/>
                    <a:pt x="214" y="14800"/>
                  </a:cubicBezTo>
                  <a:cubicBezTo>
                    <a:pt x="0" y="15038"/>
                    <a:pt x="12" y="15419"/>
                    <a:pt x="262" y="15646"/>
                  </a:cubicBezTo>
                  <a:lnTo>
                    <a:pt x="476" y="15836"/>
                  </a:lnTo>
                  <a:cubicBezTo>
                    <a:pt x="584" y="15943"/>
                    <a:pt x="726" y="15991"/>
                    <a:pt x="881" y="15991"/>
                  </a:cubicBezTo>
                  <a:lnTo>
                    <a:pt x="905" y="15991"/>
                  </a:lnTo>
                  <a:cubicBezTo>
                    <a:pt x="1060" y="15991"/>
                    <a:pt x="1215" y="15920"/>
                    <a:pt x="1322" y="15800"/>
                  </a:cubicBezTo>
                  <a:cubicBezTo>
                    <a:pt x="3632" y="13264"/>
                    <a:pt x="4167" y="1918"/>
                    <a:pt x="4227" y="632"/>
                  </a:cubicBezTo>
                  <a:cubicBezTo>
                    <a:pt x="4239" y="310"/>
                    <a:pt x="3989" y="25"/>
                    <a:pt x="3655" y="13"/>
                  </a:cubicBezTo>
                  <a:lnTo>
                    <a:pt x="3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1486086" y="4174351"/>
              <a:ext cx="242171" cy="1204512"/>
            </a:xfrm>
            <a:custGeom>
              <a:avLst/>
              <a:gdLst/>
              <a:ahLst/>
              <a:cxnLst/>
              <a:rect l="l" t="t" r="r" b="b"/>
              <a:pathLst>
                <a:path w="2978" h="14812" extrusionOk="0">
                  <a:moveTo>
                    <a:pt x="2680" y="0"/>
                  </a:moveTo>
                  <a:cubicBezTo>
                    <a:pt x="2680" y="131"/>
                    <a:pt x="2144" y="12264"/>
                    <a:pt x="1" y="14609"/>
                  </a:cubicBezTo>
                  <a:lnTo>
                    <a:pt x="227" y="14812"/>
                  </a:lnTo>
                  <a:cubicBezTo>
                    <a:pt x="2430" y="12383"/>
                    <a:pt x="2954" y="524"/>
                    <a:pt x="2978" y="24"/>
                  </a:cubicBezTo>
                  <a:lnTo>
                    <a:pt x="2680" y="0"/>
                  </a:lnTo>
                  <a:close/>
                </a:path>
              </a:pathLst>
            </a:custGeom>
            <a:solidFill>
              <a:schemeClr val="accent5"/>
            </a:solidFill>
            <a:ln w="38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864550" y="3440426"/>
              <a:ext cx="1848404" cy="1539550"/>
            </a:xfrm>
            <a:custGeom>
              <a:avLst/>
              <a:gdLst/>
              <a:ahLst/>
              <a:cxnLst/>
              <a:rect l="l" t="t" r="r" b="b"/>
              <a:pathLst>
                <a:path w="22730" h="18932" extrusionOk="0">
                  <a:moveTo>
                    <a:pt x="5596" y="0"/>
                  </a:moveTo>
                  <a:cubicBezTo>
                    <a:pt x="4013" y="0"/>
                    <a:pt x="2500" y="715"/>
                    <a:pt x="1238" y="2084"/>
                  </a:cubicBezTo>
                  <a:cubicBezTo>
                    <a:pt x="786" y="2536"/>
                    <a:pt x="584" y="3191"/>
                    <a:pt x="703" y="3822"/>
                  </a:cubicBezTo>
                  <a:cubicBezTo>
                    <a:pt x="869" y="4775"/>
                    <a:pt x="1727" y="5763"/>
                    <a:pt x="3370" y="6846"/>
                  </a:cubicBezTo>
                  <a:cubicBezTo>
                    <a:pt x="2012" y="6954"/>
                    <a:pt x="488" y="7668"/>
                    <a:pt x="191" y="10228"/>
                  </a:cubicBezTo>
                  <a:cubicBezTo>
                    <a:pt x="0" y="11942"/>
                    <a:pt x="405" y="13466"/>
                    <a:pt x="1346" y="14526"/>
                  </a:cubicBezTo>
                  <a:cubicBezTo>
                    <a:pt x="2098" y="15373"/>
                    <a:pt x="3165" y="15848"/>
                    <a:pt x="4292" y="15848"/>
                  </a:cubicBezTo>
                  <a:cubicBezTo>
                    <a:pt x="4306" y="15848"/>
                    <a:pt x="4320" y="15848"/>
                    <a:pt x="4334" y="15848"/>
                  </a:cubicBezTo>
                  <a:cubicBezTo>
                    <a:pt x="5310" y="15836"/>
                    <a:pt x="6263" y="15562"/>
                    <a:pt x="7108" y="15062"/>
                  </a:cubicBezTo>
                  <a:cubicBezTo>
                    <a:pt x="8061" y="14526"/>
                    <a:pt x="8942" y="13871"/>
                    <a:pt x="9728" y="13121"/>
                  </a:cubicBezTo>
                  <a:cubicBezTo>
                    <a:pt x="10525" y="16883"/>
                    <a:pt x="12121" y="18931"/>
                    <a:pt x="14276" y="18931"/>
                  </a:cubicBezTo>
                  <a:cubicBezTo>
                    <a:pt x="14728" y="18931"/>
                    <a:pt x="15169" y="18848"/>
                    <a:pt x="15597" y="18693"/>
                  </a:cubicBezTo>
                  <a:cubicBezTo>
                    <a:pt x="18967" y="17538"/>
                    <a:pt x="21134" y="15717"/>
                    <a:pt x="21396" y="13847"/>
                  </a:cubicBezTo>
                  <a:cubicBezTo>
                    <a:pt x="21527" y="12811"/>
                    <a:pt x="21074" y="11883"/>
                    <a:pt x="20110" y="11216"/>
                  </a:cubicBezTo>
                  <a:cubicBezTo>
                    <a:pt x="19419" y="10740"/>
                    <a:pt x="18288" y="10323"/>
                    <a:pt x="16752" y="9990"/>
                  </a:cubicBezTo>
                  <a:cubicBezTo>
                    <a:pt x="17955" y="9621"/>
                    <a:pt x="19122" y="9144"/>
                    <a:pt x="20253" y="8597"/>
                  </a:cubicBezTo>
                  <a:cubicBezTo>
                    <a:pt x="21943" y="7751"/>
                    <a:pt x="22729" y="6394"/>
                    <a:pt x="22408" y="4882"/>
                  </a:cubicBezTo>
                  <a:cubicBezTo>
                    <a:pt x="21943" y="2667"/>
                    <a:pt x="19276" y="905"/>
                    <a:pt x="16216" y="762"/>
                  </a:cubicBezTo>
                  <a:lnTo>
                    <a:pt x="16026" y="762"/>
                  </a:lnTo>
                  <a:cubicBezTo>
                    <a:pt x="14061" y="762"/>
                    <a:pt x="12406" y="2167"/>
                    <a:pt x="11204" y="4834"/>
                  </a:cubicBezTo>
                  <a:cubicBezTo>
                    <a:pt x="10990" y="4037"/>
                    <a:pt x="10656" y="3286"/>
                    <a:pt x="10216" y="2596"/>
                  </a:cubicBezTo>
                  <a:cubicBezTo>
                    <a:pt x="9120" y="965"/>
                    <a:pt x="7406" y="0"/>
                    <a:pt x="5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868372" y="3488730"/>
              <a:ext cx="1948183" cy="1442861"/>
            </a:xfrm>
            <a:custGeom>
              <a:avLst/>
              <a:gdLst/>
              <a:ahLst/>
              <a:cxnLst/>
              <a:rect l="l" t="t" r="r" b="b"/>
              <a:pathLst>
                <a:path w="23957" h="17743" extrusionOk="0">
                  <a:moveTo>
                    <a:pt x="10121" y="9050"/>
                  </a:moveTo>
                  <a:lnTo>
                    <a:pt x="10312" y="9146"/>
                  </a:lnTo>
                  <a:lnTo>
                    <a:pt x="10312" y="9158"/>
                  </a:lnTo>
                  <a:lnTo>
                    <a:pt x="10121" y="9050"/>
                  </a:lnTo>
                  <a:close/>
                  <a:moveTo>
                    <a:pt x="5556" y="1"/>
                  </a:moveTo>
                  <a:cubicBezTo>
                    <a:pt x="4231" y="1"/>
                    <a:pt x="2840" y="584"/>
                    <a:pt x="1632" y="1895"/>
                  </a:cubicBezTo>
                  <a:cubicBezTo>
                    <a:pt x="1" y="3681"/>
                    <a:pt x="3466" y="5871"/>
                    <a:pt x="6668" y="7467"/>
                  </a:cubicBezTo>
                  <a:cubicBezTo>
                    <a:pt x="5675" y="7101"/>
                    <a:pt x="4640" y="6835"/>
                    <a:pt x="3716" y="6835"/>
                  </a:cubicBezTo>
                  <a:cubicBezTo>
                    <a:pt x="2204" y="6835"/>
                    <a:pt x="990" y="7548"/>
                    <a:pt x="739" y="9705"/>
                  </a:cubicBezTo>
                  <a:cubicBezTo>
                    <a:pt x="407" y="12567"/>
                    <a:pt x="1968" y="14665"/>
                    <a:pt x="4285" y="14665"/>
                  </a:cubicBezTo>
                  <a:cubicBezTo>
                    <a:pt x="5043" y="14665"/>
                    <a:pt x="5883" y="14440"/>
                    <a:pt x="6764" y="13944"/>
                  </a:cubicBezTo>
                  <a:cubicBezTo>
                    <a:pt x="8383" y="13039"/>
                    <a:pt x="9407" y="12039"/>
                    <a:pt x="10038" y="11205"/>
                  </a:cubicBezTo>
                  <a:cubicBezTo>
                    <a:pt x="10439" y="13742"/>
                    <a:pt x="11488" y="17743"/>
                    <a:pt x="14226" y="17743"/>
                  </a:cubicBezTo>
                  <a:cubicBezTo>
                    <a:pt x="14572" y="17743"/>
                    <a:pt x="14946" y="17679"/>
                    <a:pt x="15348" y="17540"/>
                  </a:cubicBezTo>
                  <a:cubicBezTo>
                    <a:pt x="20420" y="15789"/>
                    <a:pt x="22075" y="12741"/>
                    <a:pt x="19718" y="11110"/>
                  </a:cubicBezTo>
                  <a:cubicBezTo>
                    <a:pt x="18563" y="10312"/>
                    <a:pt x="16169" y="9836"/>
                    <a:pt x="14026" y="9550"/>
                  </a:cubicBezTo>
                  <a:cubicBezTo>
                    <a:pt x="15884" y="9074"/>
                    <a:pt x="18098" y="8396"/>
                    <a:pt x="19944" y="7467"/>
                  </a:cubicBezTo>
                  <a:cubicBezTo>
                    <a:pt x="23956" y="5467"/>
                    <a:pt x="21051" y="1002"/>
                    <a:pt x="16146" y="776"/>
                  </a:cubicBezTo>
                  <a:cubicBezTo>
                    <a:pt x="16088" y="773"/>
                    <a:pt x="16032" y="772"/>
                    <a:pt x="15976" y="772"/>
                  </a:cubicBezTo>
                  <a:cubicBezTo>
                    <a:pt x="13296" y="772"/>
                    <a:pt x="11783" y="3796"/>
                    <a:pt x="10966" y="6443"/>
                  </a:cubicBezTo>
                  <a:cubicBezTo>
                    <a:pt x="10812" y="5098"/>
                    <a:pt x="10466" y="3538"/>
                    <a:pt x="9669" y="2335"/>
                  </a:cubicBezTo>
                  <a:cubicBezTo>
                    <a:pt x="8688" y="865"/>
                    <a:pt x="7170" y="1"/>
                    <a:pt x="5556" y="1"/>
                  </a:cubicBezTo>
                  <a:close/>
                </a:path>
              </a:pathLst>
            </a:custGeom>
            <a:gradFill>
              <a:gsLst>
                <a:gs pos="0">
                  <a:srgbClr val="FFF0D4"/>
                </a:gs>
                <a:gs pos="25000">
                  <a:schemeClr val="accent3"/>
                </a:gs>
                <a:gs pos="50000">
                  <a:schemeClr val="accent4"/>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1517720" y="4095551"/>
              <a:ext cx="391556" cy="243147"/>
            </a:xfrm>
            <a:custGeom>
              <a:avLst/>
              <a:gdLst/>
              <a:ahLst/>
              <a:cxnLst/>
              <a:rect l="l" t="t" r="r" b="b"/>
              <a:pathLst>
                <a:path w="4815" h="2990" extrusionOk="0">
                  <a:moveTo>
                    <a:pt x="2022" y="0"/>
                  </a:moveTo>
                  <a:cubicBezTo>
                    <a:pt x="370" y="0"/>
                    <a:pt x="0" y="2990"/>
                    <a:pt x="1635" y="2990"/>
                  </a:cubicBezTo>
                  <a:cubicBezTo>
                    <a:pt x="1785" y="2990"/>
                    <a:pt x="1952" y="2965"/>
                    <a:pt x="2136" y="2910"/>
                  </a:cubicBezTo>
                  <a:cubicBezTo>
                    <a:pt x="4363" y="2243"/>
                    <a:pt x="4815" y="243"/>
                    <a:pt x="2136" y="5"/>
                  </a:cubicBezTo>
                  <a:cubicBezTo>
                    <a:pt x="2097" y="2"/>
                    <a:pt x="2059" y="0"/>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1"/>
          <p:cNvGrpSpPr/>
          <p:nvPr/>
        </p:nvGrpSpPr>
        <p:grpSpPr>
          <a:xfrm rot="-5179152" flipH="1">
            <a:off x="4179071" y="-268046"/>
            <a:ext cx="1715665" cy="1445347"/>
            <a:chOff x="-364840" y="2920755"/>
            <a:chExt cx="1515022" cy="1276317"/>
          </a:xfrm>
        </p:grpSpPr>
        <p:sp>
          <p:nvSpPr>
            <p:cNvPr id="843" name="Google Shape;843;p11"/>
            <p:cNvSpPr/>
            <p:nvPr/>
          </p:nvSpPr>
          <p:spPr>
            <a:xfrm rot="-889881" flipH="1">
              <a:off x="-260791" y="3068847"/>
              <a:ext cx="1284666" cy="980132"/>
            </a:xfrm>
            <a:custGeom>
              <a:avLst/>
              <a:gdLst/>
              <a:ahLst/>
              <a:cxnLst/>
              <a:rect l="l" t="t" r="r" b="b"/>
              <a:pathLst>
                <a:path w="17884" h="13645" extrusionOk="0">
                  <a:moveTo>
                    <a:pt x="2382" y="0"/>
                  </a:moveTo>
                  <a:cubicBezTo>
                    <a:pt x="2096" y="0"/>
                    <a:pt x="1798" y="12"/>
                    <a:pt x="1513" y="60"/>
                  </a:cubicBezTo>
                  <a:cubicBezTo>
                    <a:pt x="1298" y="95"/>
                    <a:pt x="608" y="191"/>
                    <a:pt x="334" y="774"/>
                  </a:cubicBezTo>
                  <a:cubicBezTo>
                    <a:pt x="1" y="1477"/>
                    <a:pt x="489" y="2262"/>
                    <a:pt x="1144" y="3358"/>
                  </a:cubicBezTo>
                  <a:cubicBezTo>
                    <a:pt x="1656" y="4179"/>
                    <a:pt x="2263" y="5203"/>
                    <a:pt x="2632" y="6346"/>
                  </a:cubicBezTo>
                  <a:cubicBezTo>
                    <a:pt x="3537" y="9156"/>
                    <a:pt x="4096" y="10847"/>
                    <a:pt x="6323" y="10847"/>
                  </a:cubicBezTo>
                  <a:cubicBezTo>
                    <a:pt x="6668" y="10847"/>
                    <a:pt x="7001" y="10811"/>
                    <a:pt x="7335" y="10751"/>
                  </a:cubicBezTo>
                  <a:cubicBezTo>
                    <a:pt x="7561" y="10704"/>
                    <a:pt x="7787" y="10680"/>
                    <a:pt x="8013" y="10680"/>
                  </a:cubicBezTo>
                  <a:cubicBezTo>
                    <a:pt x="8502" y="10680"/>
                    <a:pt x="8609" y="10811"/>
                    <a:pt x="8954" y="11275"/>
                  </a:cubicBezTo>
                  <a:cubicBezTo>
                    <a:pt x="9514" y="12109"/>
                    <a:pt x="10311" y="12776"/>
                    <a:pt x="11252" y="13168"/>
                  </a:cubicBezTo>
                  <a:cubicBezTo>
                    <a:pt x="11919" y="13478"/>
                    <a:pt x="12657" y="13645"/>
                    <a:pt x="13395" y="13645"/>
                  </a:cubicBezTo>
                  <a:cubicBezTo>
                    <a:pt x="15050" y="13645"/>
                    <a:pt x="16395" y="12871"/>
                    <a:pt x="17098" y="12442"/>
                  </a:cubicBezTo>
                  <a:cubicBezTo>
                    <a:pt x="17217" y="12371"/>
                    <a:pt x="17372" y="12275"/>
                    <a:pt x="17407" y="12264"/>
                  </a:cubicBezTo>
                  <a:cubicBezTo>
                    <a:pt x="17717" y="12156"/>
                    <a:pt x="17884" y="11835"/>
                    <a:pt x="17788" y="11513"/>
                  </a:cubicBezTo>
                  <a:cubicBezTo>
                    <a:pt x="17491" y="10620"/>
                    <a:pt x="17134" y="9739"/>
                    <a:pt x="16717" y="8882"/>
                  </a:cubicBezTo>
                  <a:cubicBezTo>
                    <a:pt x="15764" y="6941"/>
                    <a:pt x="14836" y="6001"/>
                    <a:pt x="13859" y="6001"/>
                  </a:cubicBezTo>
                  <a:cubicBezTo>
                    <a:pt x="13800" y="6001"/>
                    <a:pt x="13740" y="6001"/>
                    <a:pt x="13693" y="6013"/>
                  </a:cubicBezTo>
                  <a:cubicBezTo>
                    <a:pt x="13633" y="6013"/>
                    <a:pt x="13586" y="6025"/>
                    <a:pt x="13538" y="6025"/>
                  </a:cubicBezTo>
                  <a:cubicBezTo>
                    <a:pt x="13312" y="6025"/>
                    <a:pt x="13264" y="6001"/>
                    <a:pt x="12966" y="5394"/>
                  </a:cubicBezTo>
                  <a:cubicBezTo>
                    <a:pt x="12574" y="4608"/>
                    <a:pt x="11978" y="3417"/>
                    <a:pt x="9918" y="2453"/>
                  </a:cubicBezTo>
                  <a:cubicBezTo>
                    <a:pt x="6632" y="893"/>
                    <a:pt x="4346"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rot="-889881" flipH="1">
              <a:off x="-215094" y="3100615"/>
              <a:ext cx="1271807" cy="895802"/>
            </a:xfrm>
            <a:custGeom>
              <a:avLst/>
              <a:gdLst/>
              <a:ahLst/>
              <a:cxnLst/>
              <a:rect l="l" t="t" r="r" b="b"/>
              <a:pathLst>
                <a:path w="17705" h="12471" extrusionOk="0">
                  <a:moveTo>
                    <a:pt x="2858" y="1"/>
                  </a:moveTo>
                  <a:cubicBezTo>
                    <a:pt x="2593" y="1"/>
                    <a:pt x="2335" y="19"/>
                    <a:pt x="2084" y="56"/>
                  </a:cubicBezTo>
                  <a:cubicBezTo>
                    <a:pt x="0" y="366"/>
                    <a:pt x="2667" y="2437"/>
                    <a:pt x="3679" y="5581"/>
                  </a:cubicBezTo>
                  <a:cubicBezTo>
                    <a:pt x="4560" y="8316"/>
                    <a:pt x="4999" y="9672"/>
                    <a:pt x="6800" y="9672"/>
                  </a:cubicBezTo>
                  <a:cubicBezTo>
                    <a:pt x="7069" y="9672"/>
                    <a:pt x="7368" y="9641"/>
                    <a:pt x="7704" y="9581"/>
                  </a:cubicBezTo>
                  <a:cubicBezTo>
                    <a:pt x="8019" y="9523"/>
                    <a:pt x="8280" y="9496"/>
                    <a:pt x="8499" y="9496"/>
                  </a:cubicBezTo>
                  <a:cubicBezTo>
                    <a:pt x="10085" y="9496"/>
                    <a:pt x="9520" y="10895"/>
                    <a:pt x="11978" y="12046"/>
                  </a:cubicBezTo>
                  <a:cubicBezTo>
                    <a:pt x="12637" y="12352"/>
                    <a:pt x="13276" y="12471"/>
                    <a:pt x="13875" y="12471"/>
                  </a:cubicBezTo>
                  <a:cubicBezTo>
                    <a:pt x="15810" y="12471"/>
                    <a:pt x="17323" y="11235"/>
                    <a:pt x="17705" y="11117"/>
                  </a:cubicBezTo>
                  <a:cubicBezTo>
                    <a:pt x="17705" y="11117"/>
                    <a:pt x="16066" y="6015"/>
                    <a:pt x="14339" y="6015"/>
                  </a:cubicBezTo>
                  <a:cubicBezTo>
                    <a:pt x="14306" y="6015"/>
                    <a:pt x="14273" y="6017"/>
                    <a:pt x="14240" y="6021"/>
                  </a:cubicBezTo>
                  <a:cubicBezTo>
                    <a:pt x="14164" y="6030"/>
                    <a:pt x="14092" y="6034"/>
                    <a:pt x="14026" y="6034"/>
                  </a:cubicBezTo>
                  <a:cubicBezTo>
                    <a:pt x="12567" y="6034"/>
                    <a:pt x="13447" y="3962"/>
                    <a:pt x="10144" y="2402"/>
                  </a:cubicBezTo>
                  <a:cubicBezTo>
                    <a:pt x="7116" y="966"/>
                    <a:pt x="4798" y="1"/>
                    <a:pt x="2858" y="1"/>
                  </a:cubicBezTo>
                  <a:close/>
                </a:path>
              </a:pathLst>
            </a:custGeom>
            <a:gradFill>
              <a:gsLst>
                <a:gs pos="0">
                  <a:srgbClr val="FFF0D4"/>
                </a:gs>
                <a:gs pos="33000">
                  <a:schemeClr val="accent5"/>
                </a:gs>
                <a:gs pos="67000">
                  <a:schemeClr val="accent6"/>
                </a:gs>
                <a:gs pos="100000">
                  <a:srgbClr val="FFF0D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rot="-889881" flipH="1">
              <a:off x="-187800" y="3401697"/>
              <a:ext cx="807406" cy="553456"/>
            </a:xfrm>
            <a:custGeom>
              <a:avLst/>
              <a:gdLst/>
              <a:ahLst/>
              <a:cxnLst/>
              <a:rect l="l" t="t" r="r" b="b"/>
              <a:pathLst>
                <a:path w="11240" h="7705" extrusionOk="0">
                  <a:moveTo>
                    <a:pt x="0" y="1"/>
                  </a:moveTo>
                  <a:lnTo>
                    <a:pt x="0" y="1"/>
                  </a:lnTo>
                  <a:cubicBezTo>
                    <a:pt x="489" y="1072"/>
                    <a:pt x="1191" y="2025"/>
                    <a:pt x="2048" y="2811"/>
                  </a:cubicBezTo>
                  <a:cubicBezTo>
                    <a:pt x="2263" y="3025"/>
                    <a:pt x="2501" y="3203"/>
                    <a:pt x="2727" y="3382"/>
                  </a:cubicBezTo>
                  <a:cubicBezTo>
                    <a:pt x="2965" y="3561"/>
                    <a:pt x="3215" y="3727"/>
                    <a:pt x="3477" y="3870"/>
                  </a:cubicBezTo>
                  <a:cubicBezTo>
                    <a:pt x="3608" y="3942"/>
                    <a:pt x="3727" y="4025"/>
                    <a:pt x="3858" y="4085"/>
                  </a:cubicBezTo>
                  <a:lnTo>
                    <a:pt x="4263" y="4275"/>
                  </a:lnTo>
                  <a:cubicBezTo>
                    <a:pt x="4394" y="4346"/>
                    <a:pt x="4537" y="4394"/>
                    <a:pt x="4680" y="4442"/>
                  </a:cubicBezTo>
                  <a:cubicBezTo>
                    <a:pt x="4811" y="4489"/>
                    <a:pt x="4953" y="4549"/>
                    <a:pt x="5096" y="4597"/>
                  </a:cubicBezTo>
                  <a:cubicBezTo>
                    <a:pt x="6192" y="4954"/>
                    <a:pt x="7251" y="5394"/>
                    <a:pt x="8263" y="5930"/>
                  </a:cubicBezTo>
                  <a:cubicBezTo>
                    <a:pt x="8775" y="6192"/>
                    <a:pt x="9287" y="6478"/>
                    <a:pt x="9787" y="6775"/>
                  </a:cubicBezTo>
                  <a:cubicBezTo>
                    <a:pt x="10287" y="7061"/>
                    <a:pt x="10764" y="7383"/>
                    <a:pt x="11240" y="7704"/>
                  </a:cubicBezTo>
                  <a:cubicBezTo>
                    <a:pt x="10371" y="6942"/>
                    <a:pt x="9418" y="6263"/>
                    <a:pt x="8394" y="5692"/>
                  </a:cubicBezTo>
                  <a:cubicBezTo>
                    <a:pt x="7382" y="5108"/>
                    <a:pt x="6311" y="4620"/>
                    <a:pt x="5204" y="4263"/>
                  </a:cubicBezTo>
                  <a:cubicBezTo>
                    <a:pt x="5061" y="4216"/>
                    <a:pt x="4930" y="4156"/>
                    <a:pt x="4799" y="4108"/>
                  </a:cubicBezTo>
                  <a:cubicBezTo>
                    <a:pt x="4656" y="4073"/>
                    <a:pt x="4525" y="4025"/>
                    <a:pt x="4394" y="3965"/>
                  </a:cubicBezTo>
                  <a:lnTo>
                    <a:pt x="4013" y="3787"/>
                  </a:lnTo>
                  <a:cubicBezTo>
                    <a:pt x="3882" y="3739"/>
                    <a:pt x="3763" y="3644"/>
                    <a:pt x="3632" y="3584"/>
                  </a:cubicBezTo>
                  <a:cubicBezTo>
                    <a:pt x="3382" y="3454"/>
                    <a:pt x="3144" y="3311"/>
                    <a:pt x="2918" y="3144"/>
                  </a:cubicBezTo>
                  <a:cubicBezTo>
                    <a:pt x="2679" y="2965"/>
                    <a:pt x="2453" y="2811"/>
                    <a:pt x="2239" y="2620"/>
                  </a:cubicBezTo>
                  <a:cubicBezTo>
                    <a:pt x="1798" y="2239"/>
                    <a:pt x="1394" y="1834"/>
                    <a:pt x="1013" y="1406"/>
                  </a:cubicBezTo>
                  <a:cubicBezTo>
                    <a:pt x="643" y="965"/>
                    <a:pt x="298" y="5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11"/>
          <p:cNvSpPr txBox="1">
            <a:spLocks noGrp="1"/>
          </p:cNvSpPr>
          <p:nvPr>
            <p:ph type="title" hasCustomPrompt="1"/>
          </p:nvPr>
        </p:nvSpPr>
        <p:spPr>
          <a:xfrm>
            <a:off x="1680150" y="1171450"/>
            <a:ext cx="5783700" cy="17679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7" name="Google Shape;847;p11"/>
          <p:cNvSpPr txBox="1">
            <a:spLocks noGrp="1"/>
          </p:cNvSpPr>
          <p:nvPr>
            <p:ph type="subTitle" idx="1"/>
          </p:nvPr>
        </p:nvSpPr>
        <p:spPr>
          <a:xfrm>
            <a:off x="1680150" y="3063550"/>
            <a:ext cx="5783700" cy="3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FCA51F2A-1B9D-1817-D170-5CB3B7585EE2}"/>
              </a:ext>
            </a:extLst>
          </p:cNvPr>
          <p:cNvPicPr>
            <a:picLocks noChangeAspect="1"/>
          </p:cNvPicPr>
          <p:nvPr userDrawn="1"/>
        </p:nvPicPr>
        <p:blipFill>
          <a:blip r:embed="rId12"/>
          <a:stretch>
            <a:fillRect/>
          </a:stretch>
        </p:blipFill>
        <p:spPr>
          <a:xfrm>
            <a:off x="-1470660" y="76498"/>
            <a:ext cx="1230332" cy="12303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21.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73"/>
        <p:cNvGrpSpPr/>
        <p:nvPr/>
      </p:nvGrpSpPr>
      <p:grpSpPr>
        <a:xfrm>
          <a:off x="0" y="0"/>
          <a:ext cx="0" cy="0"/>
          <a:chOff x="0" y="0"/>
          <a:chExt cx="0" cy="0"/>
        </a:xfrm>
      </p:grpSpPr>
      <p:pic>
        <p:nvPicPr>
          <p:cNvPr id="5" name="Hình ảnh 4" descr="Ảnh có chứa búp bê, đồ chơi, người máy&#10;&#10;Mô tả được tạo tự động">
            <a:extLst>
              <a:ext uri="{FF2B5EF4-FFF2-40B4-BE49-F238E27FC236}">
                <a16:creationId xmlns:a16="http://schemas.microsoft.com/office/drawing/2014/main" id="{C20A0346-3439-9027-2A21-282C94E8D784}"/>
              </a:ext>
            </a:extLst>
          </p:cNvPr>
          <p:cNvPicPr>
            <a:picLocks noChangeAspect="1"/>
          </p:cNvPicPr>
          <p:nvPr/>
        </p:nvPicPr>
        <p:blipFill>
          <a:blip r:embed="rId4"/>
          <a:stretch>
            <a:fillRect/>
          </a:stretch>
        </p:blipFill>
        <p:spPr>
          <a:xfrm>
            <a:off x="776244" y="1573079"/>
            <a:ext cx="6895417" cy="4165554"/>
          </a:xfrm>
          <a:prstGeom prst="rect">
            <a:avLst/>
          </a:prstGeom>
        </p:spPr>
      </p:pic>
      <p:sp>
        <p:nvSpPr>
          <p:cNvPr id="6" name="Gợn sóng Kép 5">
            <a:extLst>
              <a:ext uri="{FF2B5EF4-FFF2-40B4-BE49-F238E27FC236}">
                <a16:creationId xmlns:a16="http://schemas.microsoft.com/office/drawing/2014/main" id="{DBAAA95B-A62E-9178-1C3C-27B98FF7D007}"/>
              </a:ext>
            </a:extLst>
          </p:cNvPr>
          <p:cNvSpPr/>
          <p:nvPr/>
        </p:nvSpPr>
        <p:spPr>
          <a:xfrm>
            <a:off x="1724186" y="105567"/>
            <a:ext cx="5383033" cy="2655736"/>
          </a:xfrm>
          <a:prstGeom prst="doubleWave">
            <a:avLst>
              <a:gd name="adj1" fmla="val 6250"/>
              <a:gd name="adj2" fmla="val -10000"/>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4D9F9C-594B-E508-C943-B82F86729BFE}"/>
              </a:ext>
            </a:extLst>
          </p:cNvPr>
          <p:cNvPicPr>
            <a:picLocks noChangeAspect="1"/>
          </p:cNvPicPr>
          <p:nvPr/>
        </p:nvPicPr>
        <p:blipFill>
          <a:blip r:embed="rId6"/>
          <a:stretch>
            <a:fillRect/>
          </a:stretch>
        </p:blipFill>
        <p:spPr>
          <a:xfrm>
            <a:off x="2480356" y="852922"/>
            <a:ext cx="4218798" cy="1182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2" presetClass="emph" presetSubtype="0" repeatCount="indefinite" fill="hold" nodeType="after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graphicFrame>
        <p:nvGraphicFramePr>
          <p:cNvPr id="4" name="Table 3">
            <a:extLst>
              <a:ext uri="{FF2B5EF4-FFF2-40B4-BE49-F238E27FC236}">
                <a16:creationId xmlns:a16="http://schemas.microsoft.com/office/drawing/2014/main" id="{0E0972BD-4392-1D9B-4A92-B654FFFF1E68}"/>
              </a:ext>
            </a:extLst>
          </p:cNvPr>
          <p:cNvGraphicFramePr>
            <a:graphicFrameLocks noGrp="1"/>
          </p:cNvGraphicFramePr>
          <p:nvPr>
            <p:extLst>
              <p:ext uri="{D42A27DB-BD31-4B8C-83A1-F6EECF244321}">
                <p14:modId xmlns:p14="http://schemas.microsoft.com/office/powerpoint/2010/main" val="3284743401"/>
              </p:ext>
            </p:extLst>
          </p:nvPr>
        </p:nvGraphicFramePr>
        <p:xfrm>
          <a:off x="727969" y="719091"/>
          <a:ext cx="7723573" cy="4101543"/>
        </p:xfrm>
        <a:graphic>
          <a:graphicData uri="http://schemas.openxmlformats.org/drawingml/2006/table">
            <a:tbl>
              <a:tblPr firstRow="1" firstCol="1" bandRow="1">
                <a:tableStyleId>{B02F2146-9AC4-47A7-B39A-2F2120C17470}</a:tableStyleId>
              </a:tblPr>
              <a:tblGrid>
                <a:gridCol w="2749592">
                  <a:extLst>
                    <a:ext uri="{9D8B030D-6E8A-4147-A177-3AD203B41FA5}">
                      <a16:colId xmlns:a16="http://schemas.microsoft.com/office/drawing/2014/main" val="4074455577"/>
                    </a:ext>
                  </a:extLst>
                </a:gridCol>
                <a:gridCol w="4973981">
                  <a:extLst>
                    <a:ext uri="{9D8B030D-6E8A-4147-A177-3AD203B41FA5}">
                      <a16:colId xmlns:a16="http://schemas.microsoft.com/office/drawing/2014/main" val="1466292218"/>
                    </a:ext>
                  </a:extLst>
                </a:gridCol>
              </a:tblGrid>
              <a:tr h="1368331">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Ngoại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hình</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0" indent="-342900">
                        <a:lnSpc>
                          <a:spcPct val="115000"/>
                        </a:lnSpc>
                        <a:spcBef>
                          <a:spcPts val="600"/>
                        </a:spcBef>
                        <a:spcAft>
                          <a:spcPts val="200"/>
                        </a:spcAft>
                        <a:buClr>
                          <a:srgbClr val="000000"/>
                        </a:buClr>
                        <a:buSzPts val="1200"/>
                        <a:buFont typeface="Symbol" panose="05050102010706020507" pitchFamily="18" charset="2"/>
                        <a:buChar char="-"/>
                        <a:tabLst>
                          <a:tab pos="121920" algn="l"/>
                        </a:tabLst>
                      </a:pPr>
                      <a:r>
                        <a:rPr lang="en-US" sz="2400" u="none" strike="noStrike" spc="0" dirty="0" err="1">
                          <a:effectLst/>
                          <a:latin typeface="Cambria" panose="02040503050406030204" pitchFamily="18" charset="0"/>
                          <a:ea typeface="Cambria" panose="02040503050406030204" pitchFamily="18" charset="0"/>
                        </a:rPr>
                        <a:t>Dáng</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người</a:t>
                      </a:r>
                      <a:endParaRPr lang="en-US" sz="2400" u="none" strike="noStrike" spc="0" dirty="0">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18745" algn="l"/>
                        </a:tabLst>
                      </a:pPr>
                      <a:r>
                        <a:rPr lang="en-US" sz="2400" u="none" strike="noStrike" spc="0" dirty="0" err="1">
                          <a:effectLst/>
                          <a:latin typeface="Cambria" panose="02040503050406030204" pitchFamily="18" charset="0"/>
                          <a:ea typeface="Cambria" panose="02040503050406030204" pitchFamily="18" charset="0"/>
                        </a:rPr>
                        <a:t>Nước</a:t>
                      </a:r>
                      <a:r>
                        <a:rPr lang="en-US" sz="2400" u="none" strike="noStrike" spc="0" dirty="0">
                          <a:effectLst/>
                          <a:latin typeface="Cambria" panose="02040503050406030204" pitchFamily="18" charset="0"/>
                          <a:ea typeface="Cambria" panose="02040503050406030204" pitchFamily="18" charset="0"/>
                        </a:rPr>
                        <a:t> da</a:t>
                      </a: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25095" algn="l"/>
                        </a:tabLst>
                      </a:pPr>
                      <a:r>
                        <a:rPr lang="en-US" sz="2400" u="none" strike="noStrike" spc="0" dirty="0" err="1">
                          <a:effectLst/>
                          <a:latin typeface="Cambria" panose="02040503050406030204" pitchFamily="18" charset="0"/>
                          <a:ea typeface="Cambria" panose="02040503050406030204" pitchFamily="18" charset="0"/>
                        </a:rPr>
                        <a:t>Gương</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mặt</a:t>
                      </a:r>
                      <a:endParaRPr lang="en-US" sz="2400" u="none" strike="noStrike" spc="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Trang </a:t>
                      </a:r>
                      <a:r>
                        <a:rPr lang="en-US" sz="2400" dirty="0" err="1">
                          <a:effectLst/>
                          <a:latin typeface="Cambria" panose="02040503050406030204" pitchFamily="18" charset="0"/>
                          <a:ea typeface="Cambria" panose="02040503050406030204" pitchFamily="18" charset="0"/>
                        </a:rPr>
                        <a:t>phục</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070402"/>
                  </a:ext>
                </a:extLst>
              </a:tr>
              <a:tr h="1684055">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Hoạt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động</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42900" marR="0" lvl="0" indent="-342900">
                        <a:lnSpc>
                          <a:spcPct val="115000"/>
                        </a:lnSpc>
                        <a:spcBef>
                          <a:spcPts val="600"/>
                        </a:spcBef>
                        <a:spcAft>
                          <a:spcPts val="200"/>
                        </a:spcAft>
                        <a:buClr>
                          <a:srgbClr val="000000"/>
                        </a:buClr>
                        <a:buSzPts val="1200"/>
                        <a:buFont typeface="Symbol" panose="05050102010706020507" pitchFamily="18" charset="2"/>
                        <a:buChar char="-"/>
                        <a:tabLst>
                          <a:tab pos="118745" algn="l"/>
                        </a:tabLst>
                      </a:pPr>
                      <a:r>
                        <a:rPr lang="en-US" sz="2400" u="none" strike="noStrike" spc="0" dirty="0" err="1">
                          <a:effectLst/>
                          <a:latin typeface="Cambria" panose="02040503050406030204" pitchFamily="18" charset="0"/>
                          <a:ea typeface="Cambria" panose="02040503050406030204" pitchFamily="18" charset="0"/>
                        </a:rPr>
                        <a:t>Việc</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làm</a:t>
                      </a:r>
                      <a:endParaRPr lang="en-US" sz="2400" u="none" strike="noStrike" spc="0" dirty="0">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200"/>
                        </a:spcAft>
                        <a:buClr>
                          <a:srgbClr val="000000"/>
                        </a:buClr>
                        <a:buSzPts val="1200"/>
                        <a:buFont typeface="Symbol" panose="05050102010706020507" pitchFamily="18" charset="2"/>
                        <a:buChar char="-"/>
                        <a:tabLst>
                          <a:tab pos="125095" algn="l"/>
                        </a:tabLst>
                      </a:pPr>
                      <a:r>
                        <a:rPr lang="en-US" sz="2400" u="none" strike="noStrike" spc="0" dirty="0" err="1">
                          <a:effectLst/>
                          <a:latin typeface="Cambria" panose="02040503050406030204" pitchFamily="18" charset="0"/>
                          <a:ea typeface="Cambria" panose="02040503050406030204" pitchFamily="18" charset="0"/>
                        </a:rPr>
                        <a:t>Cử</a:t>
                      </a:r>
                      <a:r>
                        <a:rPr lang="en-US" sz="2400" u="none" strike="noStrike" spc="0" dirty="0">
                          <a:effectLst/>
                          <a:latin typeface="Cambria" panose="02040503050406030204" pitchFamily="18" charset="0"/>
                          <a:ea typeface="Cambria" panose="02040503050406030204" pitchFamily="18" charset="0"/>
                        </a:rPr>
                        <a:t> </a:t>
                      </a:r>
                      <a:r>
                        <a:rPr lang="en-US" sz="2400" u="none" strike="noStrike" spc="0" dirty="0" err="1">
                          <a:effectLst/>
                          <a:latin typeface="Cambria" panose="02040503050406030204" pitchFamily="18" charset="0"/>
                          <a:ea typeface="Cambria" panose="02040503050406030204" pitchFamily="18" charset="0"/>
                        </a:rPr>
                        <a:t>chỉ</a:t>
                      </a:r>
                      <a:endParaRPr lang="en-US" sz="2400" u="none" strike="noStrike" spc="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Lời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the </a:t>
                      </a:r>
                      <a:r>
                        <a:rPr lang="en-US" sz="2400" dirty="0" err="1">
                          <a:effectLst/>
                          <a:latin typeface="Cambria" panose="02040503050406030204" pitchFamily="18" charset="0"/>
                          <a:ea typeface="Cambria" panose="02040503050406030204" pitchFamily="18" charset="0"/>
                        </a:rPr>
                        <a:t>kết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hợp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tả</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giọng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nói</a:t>
                      </a:r>
                      <a:r>
                        <a:rPr lang="en-US" sz="2400" dirty="0">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854289"/>
                  </a:ext>
                </a:extLst>
              </a:tr>
              <a:tr h="640504">
                <a:tc>
                  <a:txBody>
                    <a:bodyPr/>
                    <a:lstStyle/>
                    <a:p>
                      <a:pPr marL="0" marR="0" algn="just">
                        <a:lnSpc>
                          <a:spcPct val="120000"/>
                        </a:lnSpc>
                        <a:spcBef>
                          <a:spcPts val="0"/>
                        </a:spcBef>
                        <a:spcAft>
                          <a:spcPts val="0"/>
                        </a:spcAft>
                      </a:pP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trường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thích</a:t>
                      </a:r>
                      <a:endParaRPr lang="en-US" sz="24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20000"/>
                        </a:lnSpc>
                        <a:spcBef>
                          <a:spcPts val="0"/>
                        </a:spcBef>
                        <a:spcAft>
                          <a:spcPts val="0"/>
                        </a:spcAft>
                      </a:pP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Thói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quen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sở</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thích</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đặc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biệt</a:t>
                      </a:r>
                      <a:r>
                        <a:rPr lang="en-US" sz="2400" dirty="0">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946085"/>
                  </a:ext>
                </a:extLst>
              </a:tr>
            </a:tbl>
          </a:graphicData>
        </a:graphic>
      </p:graphicFrame>
    </p:spTree>
    <p:extLst>
      <p:ext uri="{BB962C8B-B14F-4D97-AF65-F5344CB8AC3E}">
        <p14:creationId xmlns:p14="http://schemas.microsoft.com/office/powerpoint/2010/main" val="1715953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1597982" y="-538755"/>
            <a:ext cx="5992426"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1961965" y="541538"/>
            <a:ext cx="5379868" cy="523220"/>
          </a:xfrm>
          <a:prstGeom prst="rect">
            <a:avLst/>
          </a:prstGeom>
          <a:noFill/>
        </p:spPr>
        <p:txBody>
          <a:bodyPr wrap="square" rtlCol="0">
            <a:spAutoFit/>
          </a:bodyPr>
          <a:lstStyle/>
          <a:p>
            <a:pPr lvl="0" algn="ctr"/>
            <a:r>
              <a:rPr lang="en-US" sz="2800" b="1" dirty="0">
                <a:latin typeface="Cambria" panose="02040503050406030204" pitchFamily="18" charset="0"/>
                <a:ea typeface="Cambria" panose="02040503050406030204" pitchFamily="18" charset="0"/>
              </a:rPr>
              <a:t>3. Trao </a:t>
            </a:r>
            <a:r>
              <a:rPr lang="en-US" sz="2800" b="1" dirty="0" err="1">
                <a:latin typeface="Cambria" panose="02040503050406030204" pitchFamily="18" charset="0"/>
                <a:ea typeface="Cambria" panose="02040503050406030204" pitchFamily="18" charset="0"/>
              </a:rPr>
              <a:t>đổi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 name="TextBox 3">
            <a:extLst>
              <a:ext uri="{FF2B5EF4-FFF2-40B4-BE49-F238E27FC236}">
                <a16:creationId xmlns:a16="http://schemas.microsoft.com/office/drawing/2014/main" id="{08E2412B-7683-18BF-0FD9-29797C1AB8AF}"/>
              </a:ext>
            </a:extLst>
          </p:cNvPr>
          <p:cNvSpPr txBox="1"/>
          <p:nvPr/>
        </p:nvSpPr>
        <p:spPr>
          <a:xfrm>
            <a:off x="941033" y="1509204"/>
            <a:ext cx="7767961"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Chia sẻ kết quả quan sát.</a:t>
            </a:r>
          </a:p>
          <a:p>
            <a:r>
              <a:rPr lang="vi-VN" sz="2800" dirty="0">
                <a:latin typeface="Cambria" panose="02040503050406030204" pitchFamily="18" charset="0"/>
                <a:ea typeface="Cambria" panose="02040503050406030204" pitchFamily="18" charset="0"/>
              </a:rPr>
              <a:t>– Người được quan sát là ai?</a:t>
            </a:r>
          </a:p>
          <a:p>
            <a:r>
              <a:rPr lang="vi-VN" sz="2800" dirty="0">
                <a:latin typeface="Cambria" panose="02040503050406030204" pitchFamily="18" charset="0"/>
                <a:ea typeface="Cambria" panose="02040503050406030204" pitchFamily="18" charset="0"/>
              </a:rPr>
              <a:t>– Người đó có những đặc điểm nào nổi bật?</a:t>
            </a:r>
            <a:endParaRPr lang="en-US" sz="28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4B30EDF-6949-F55C-3D62-6E5B4282F985}"/>
              </a:ext>
            </a:extLst>
          </p:cNvPr>
          <p:cNvSpPr txBox="1"/>
          <p:nvPr/>
        </p:nvSpPr>
        <p:spPr>
          <a:xfrm>
            <a:off x="932155" y="3036162"/>
            <a:ext cx="7767961" cy="1815882"/>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Nhận xét, góp ý về kết quả quan sát.</a:t>
            </a:r>
          </a:p>
          <a:p>
            <a:r>
              <a:rPr lang="vi-VN" sz="2800" dirty="0">
                <a:latin typeface="Cambria" panose="02040503050406030204" pitchFamily="18" charset="0"/>
                <a:ea typeface="Cambria" panose="02040503050406030204" pitchFamily="18" charset="0"/>
              </a:rPr>
              <a:t>– Cách lựa chọn, sắp xếp đặc điểm của người được quan sát</a:t>
            </a:r>
          </a:p>
          <a:p>
            <a:r>
              <a:rPr lang="vi-VN" sz="2800" dirty="0">
                <a:latin typeface="Cambria" panose="02040503050406030204" pitchFamily="18" charset="0"/>
                <a:ea typeface="Cambria" panose="02040503050406030204" pitchFamily="18" charset="0"/>
              </a:rPr>
              <a:t>– Cách miêu tả đặc điểm ngoại hình, hoạt động,...</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08192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Shape 971"/>
        <p:cNvGrpSpPr/>
        <p:nvPr/>
      </p:nvGrpSpPr>
      <p:grpSpPr>
        <a:xfrm>
          <a:off x="0" y="0"/>
          <a:ext cx="0" cy="0"/>
          <a:chOff x="0" y="0"/>
          <a:chExt cx="0" cy="0"/>
        </a:xfrm>
      </p:grpSpPr>
      <p:pic>
        <p:nvPicPr>
          <p:cNvPr id="8" name="Hình ảnh 7">
            <a:extLst>
              <a:ext uri="{FF2B5EF4-FFF2-40B4-BE49-F238E27FC236}">
                <a16:creationId xmlns:a16="http://schemas.microsoft.com/office/drawing/2014/main" id="{6AF51040-40D8-B89B-03E5-CFC1EB4F6261}"/>
              </a:ext>
            </a:extLst>
          </p:cNvPr>
          <p:cNvPicPr>
            <a:picLocks noChangeAspect="1"/>
          </p:cNvPicPr>
          <p:nvPr/>
        </p:nvPicPr>
        <p:blipFill rotWithShape="1">
          <a:blip r:embed="rId4"/>
          <a:srcRect l="19567" r="24690" b="38681"/>
          <a:stretch/>
        </p:blipFill>
        <p:spPr>
          <a:xfrm>
            <a:off x="1309606" y="-1604076"/>
            <a:ext cx="4897465" cy="3502617"/>
          </a:xfrm>
          <a:prstGeom prst="rect">
            <a:avLst/>
          </a:prstGeom>
        </p:spPr>
      </p:pic>
      <p:pic>
        <p:nvPicPr>
          <p:cNvPr id="2" name="Picture 1">
            <a:extLst>
              <a:ext uri="{FF2B5EF4-FFF2-40B4-BE49-F238E27FC236}">
                <a16:creationId xmlns:a16="http://schemas.microsoft.com/office/drawing/2014/main" id="{2A383031-7418-7DE1-18B3-248ADEDAD05F}"/>
              </a:ext>
            </a:extLst>
          </p:cNvPr>
          <p:cNvPicPr>
            <a:picLocks noChangeAspect="1"/>
          </p:cNvPicPr>
          <p:nvPr/>
        </p:nvPicPr>
        <p:blipFill>
          <a:blip r:embed="rId5"/>
          <a:stretch>
            <a:fillRect/>
          </a:stretch>
        </p:blipFill>
        <p:spPr>
          <a:xfrm>
            <a:off x="1784048" y="273203"/>
            <a:ext cx="4279763" cy="13656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11" name="Hình chữ nhật: Góc Tròn 10">
            <a:extLst>
              <a:ext uri="{FF2B5EF4-FFF2-40B4-BE49-F238E27FC236}">
                <a16:creationId xmlns:a16="http://schemas.microsoft.com/office/drawing/2014/main" id="{7E6CC0D6-F38E-5A3F-A15C-FBD8ED6A6D38}"/>
              </a:ext>
            </a:extLst>
          </p:cNvPr>
          <p:cNvSpPr/>
          <p:nvPr/>
        </p:nvSpPr>
        <p:spPr>
          <a:xfrm>
            <a:off x="922351" y="1184744"/>
            <a:ext cx="7641204" cy="3808675"/>
          </a:xfrm>
          <a:prstGeom prst="roundRect">
            <a:avLst/>
          </a:prstGeom>
          <a:solidFill>
            <a:srgbClr val="FBFB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a:extLst>
              <a:ext uri="{FF2B5EF4-FFF2-40B4-BE49-F238E27FC236}">
                <a16:creationId xmlns:a16="http://schemas.microsoft.com/office/drawing/2014/main" id="{A6D6DA2F-8E36-AB6B-45D9-B21465462424}"/>
              </a:ext>
            </a:extLst>
          </p:cNvPr>
          <p:cNvSpPr txBox="1"/>
          <p:nvPr/>
        </p:nvSpPr>
        <p:spPr>
          <a:xfrm>
            <a:off x="1642369" y="1477762"/>
            <a:ext cx="6729274" cy="1569660"/>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cs typeface="Calibri" panose="020F0502020204030204" pitchFamily="34" charset="0"/>
              </a:rPr>
              <a:t>Về</a:t>
            </a:r>
            <a:r>
              <a:rPr lang="en-US" sz="3200" b="1" dirty="0">
                <a:latin typeface="Cambria" panose="02040503050406030204" pitchFamily="18" charset="0"/>
                <a:ea typeface="Cambria" panose="02040503050406030204" pitchFamily="18" charset="0"/>
                <a:cs typeface="Calibri" panose="020F0502020204030204" pitchFamily="34" charset="0"/>
              </a:rPr>
              <a:t> </a:t>
            </a:r>
            <a:r>
              <a:rPr lang="en-US" sz="3200" b="1" dirty="0" err="1">
                <a:latin typeface="Cambria" panose="02040503050406030204" pitchFamily="18" charset="0"/>
                <a:ea typeface="Cambria" panose="02040503050406030204" pitchFamily="18" charset="0"/>
                <a:cs typeface="Calibri" panose="020F0502020204030204" pitchFamily="34" charset="0"/>
              </a:rPr>
              <a:t>nhà</a:t>
            </a:r>
            <a:r>
              <a:rPr lang="en-US" sz="3200" b="1" dirty="0">
                <a:latin typeface="Cambria" panose="02040503050406030204" pitchFamily="18" charset="0"/>
                <a:ea typeface="Cambria" panose="02040503050406030204" pitchFamily="18" charset="0"/>
                <a:cs typeface="Calibri" panose="020F0502020204030204" pitchFamily="34" charset="0"/>
              </a:rPr>
              <a:t>: </a:t>
            </a:r>
            <a:r>
              <a:rPr lang="vi-VN" sz="3200" dirty="0">
                <a:latin typeface="Cambria" panose="02040503050406030204" pitchFamily="18" charset="0"/>
                <a:ea typeface="Cambria" panose="02040503050406030204" pitchFamily="18" charset="0"/>
                <a:cs typeface="Calibri" panose="020F0502020204030204" pitchFamily="34" charset="0"/>
              </a:rPr>
              <a:t>Trao đổi với người thân về sở trường, sở thích,... của từng thành viên trong gia đình.</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pic>
        <p:nvPicPr>
          <p:cNvPr id="9" name="Picture 13" descr="A picture containing text&#10;&#10;Description automatically generated">
            <a:extLst>
              <a:ext uri="{FF2B5EF4-FFF2-40B4-BE49-F238E27FC236}">
                <a16:creationId xmlns:a16="http://schemas.microsoft.com/office/drawing/2014/main" id="{5E671A6A-A6DC-AF4B-0FCC-9FBFF0B75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836" y="1259837"/>
            <a:ext cx="759241" cy="1073891"/>
          </a:xfrm>
          <a:prstGeom prst="rect">
            <a:avLst/>
          </a:prstGeom>
        </p:spPr>
      </p:pic>
      <p:pic>
        <p:nvPicPr>
          <p:cNvPr id="10" name="Picture 19" descr="A cartoon of a person&#10;&#10;Description automatically generated with low confidence">
            <a:extLst>
              <a:ext uri="{FF2B5EF4-FFF2-40B4-BE49-F238E27FC236}">
                <a16:creationId xmlns:a16="http://schemas.microsoft.com/office/drawing/2014/main" id="{B6AABE9B-BCBA-5AC1-E8C0-8D3A11D7AD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844398" y="3150026"/>
            <a:ext cx="2383321" cy="2039510"/>
          </a:xfrm>
          <a:prstGeom prst="rect">
            <a:avLst/>
          </a:prstGeom>
        </p:spPr>
      </p:pic>
    </p:spTree>
    <p:extLst>
      <p:ext uri="{BB962C8B-B14F-4D97-AF65-F5344CB8AC3E}">
        <p14:creationId xmlns:p14="http://schemas.microsoft.com/office/powerpoint/2010/main" val="2797366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Shape 1132"/>
        <p:cNvGrpSpPr/>
        <p:nvPr/>
      </p:nvGrpSpPr>
      <p:grpSpPr>
        <a:xfrm>
          <a:off x="0" y="0"/>
          <a:ext cx="0" cy="0"/>
          <a:chOff x="0" y="0"/>
          <a:chExt cx="0" cy="0"/>
        </a:xfrm>
      </p:grpSpPr>
      <p:pic>
        <p:nvPicPr>
          <p:cNvPr id="9" name="Graphic 2">
            <a:extLst>
              <a:ext uri="{FF2B5EF4-FFF2-40B4-BE49-F238E27FC236}">
                <a16:creationId xmlns:a16="http://schemas.microsoft.com/office/drawing/2014/main" id="{91EFD65F-7CE6-D57E-B7BE-00CB51C5291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22" y="1485034"/>
            <a:ext cx="1994936" cy="3658466"/>
          </a:xfrm>
          <a:prstGeom prst="rect">
            <a:avLst/>
          </a:prstGeom>
        </p:spPr>
      </p:pic>
      <p:pic>
        <p:nvPicPr>
          <p:cNvPr id="10" name="Graphic 4">
            <a:extLst>
              <a:ext uri="{FF2B5EF4-FFF2-40B4-BE49-F238E27FC236}">
                <a16:creationId xmlns:a16="http://schemas.microsoft.com/office/drawing/2014/main" id="{BA414325-1C6D-4461-E1C8-70A2E8AD5C3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862358" y="1402608"/>
            <a:ext cx="2419784" cy="3740892"/>
          </a:xfrm>
          <a:prstGeom prst="rect">
            <a:avLst/>
          </a:prstGeom>
        </p:spPr>
      </p:pic>
      <p:pic>
        <p:nvPicPr>
          <p:cNvPr id="11" name="Graphic 9">
            <a:extLst>
              <a:ext uri="{FF2B5EF4-FFF2-40B4-BE49-F238E27FC236}">
                <a16:creationId xmlns:a16="http://schemas.microsoft.com/office/drawing/2014/main" id="{288FA427-26D2-C11A-BABC-DEFE24E14445}"/>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592243" y="1420501"/>
            <a:ext cx="2315198" cy="3722999"/>
          </a:xfrm>
          <a:prstGeom prst="rect">
            <a:avLst/>
          </a:prstGeom>
        </p:spPr>
      </p:pic>
      <p:pic>
        <p:nvPicPr>
          <p:cNvPr id="2" name="Picture 1">
            <a:extLst>
              <a:ext uri="{FF2B5EF4-FFF2-40B4-BE49-F238E27FC236}">
                <a16:creationId xmlns:a16="http://schemas.microsoft.com/office/drawing/2014/main" id="{24315EFE-50BA-7F78-B794-933111CABC55}"/>
              </a:ext>
            </a:extLst>
          </p:cNvPr>
          <p:cNvPicPr>
            <a:picLocks noChangeAspect="1"/>
          </p:cNvPicPr>
          <p:nvPr/>
        </p:nvPicPr>
        <p:blipFill>
          <a:blip r:embed="rId10"/>
          <a:stretch>
            <a:fillRect/>
          </a:stretch>
        </p:blipFill>
        <p:spPr>
          <a:xfrm>
            <a:off x="706405" y="309295"/>
            <a:ext cx="8437595" cy="92057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repeatCount="200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6"/>
        <p:cNvGrpSpPr/>
        <p:nvPr/>
      </p:nvGrpSpPr>
      <p:grpSpPr>
        <a:xfrm>
          <a:off x="0" y="0"/>
          <a:ext cx="0" cy="0"/>
          <a:chOff x="0" y="0"/>
          <a:chExt cx="0" cy="0"/>
        </a:xfrm>
      </p:grpSpPr>
      <p:pic>
        <p:nvPicPr>
          <p:cNvPr id="2" name="Picture 1">
            <a:extLst>
              <a:ext uri="{FF2B5EF4-FFF2-40B4-BE49-F238E27FC236}">
                <a16:creationId xmlns:a16="http://schemas.microsoft.com/office/drawing/2014/main" id="{329DC3F6-67F6-9C73-C6CB-DF576DB07DA4}"/>
              </a:ext>
            </a:extLst>
          </p:cNvPr>
          <p:cNvPicPr>
            <a:picLocks noChangeAspect="1"/>
          </p:cNvPicPr>
          <p:nvPr/>
        </p:nvPicPr>
        <p:blipFill>
          <a:blip r:embed="rId3"/>
          <a:stretch>
            <a:fillRect/>
          </a:stretch>
        </p:blipFill>
        <p:spPr>
          <a:xfrm>
            <a:off x="3079953" y="1183423"/>
            <a:ext cx="2877561" cy="841321"/>
          </a:xfrm>
          <a:prstGeom prst="rect">
            <a:avLst/>
          </a:prstGeom>
        </p:spPr>
      </p:pic>
      <p:pic>
        <p:nvPicPr>
          <p:cNvPr id="3" name="Picture 2">
            <a:extLst>
              <a:ext uri="{FF2B5EF4-FFF2-40B4-BE49-F238E27FC236}">
                <a16:creationId xmlns:a16="http://schemas.microsoft.com/office/drawing/2014/main" id="{046711BB-CBA2-115F-96CF-4A88A7C3DEB7}"/>
              </a:ext>
            </a:extLst>
          </p:cNvPr>
          <p:cNvPicPr>
            <a:picLocks noChangeAspect="1"/>
          </p:cNvPicPr>
          <p:nvPr/>
        </p:nvPicPr>
        <p:blipFill>
          <a:blip r:embed="rId4"/>
          <a:stretch>
            <a:fillRect/>
          </a:stretch>
        </p:blipFill>
        <p:spPr>
          <a:xfrm>
            <a:off x="1397578" y="2246354"/>
            <a:ext cx="6224555" cy="2017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73"/>
        <p:cNvGrpSpPr/>
        <p:nvPr/>
      </p:nvGrpSpPr>
      <p:grpSpPr>
        <a:xfrm>
          <a:off x="0" y="0"/>
          <a:ext cx="0" cy="0"/>
          <a:chOff x="0" y="0"/>
          <a:chExt cx="0" cy="0"/>
        </a:xfrm>
      </p:grpSpPr>
      <p:pic>
        <p:nvPicPr>
          <p:cNvPr id="5" name="Hình ảnh 4" descr="Ảnh có chứa búp bê, đồ chơi, người máy&#10;&#10;Mô tả được tạo tự động">
            <a:extLst>
              <a:ext uri="{FF2B5EF4-FFF2-40B4-BE49-F238E27FC236}">
                <a16:creationId xmlns:a16="http://schemas.microsoft.com/office/drawing/2014/main" id="{C20A0346-3439-9027-2A21-282C94E8D784}"/>
              </a:ext>
            </a:extLst>
          </p:cNvPr>
          <p:cNvPicPr>
            <a:picLocks noChangeAspect="1"/>
          </p:cNvPicPr>
          <p:nvPr/>
        </p:nvPicPr>
        <p:blipFill>
          <a:blip r:embed="rId4"/>
          <a:stretch>
            <a:fillRect/>
          </a:stretch>
        </p:blipFill>
        <p:spPr>
          <a:xfrm>
            <a:off x="776244" y="1573079"/>
            <a:ext cx="6895417" cy="4165554"/>
          </a:xfrm>
          <a:prstGeom prst="rect">
            <a:avLst/>
          </a:prstGeom>
        </p:spPr>
      </p:pic>
      <p:sp>
        <p:nvSpPr>
          <p:cNvPr id="6" name="Gợn sóng Kép 5">
            <a:extLst>
              <a:ext uri="{FF2B5EF4-FFF2-40B4-BE49-F238E27FC236}">
                <a16:creationId xmlns:a16="http://schemas.microsoft.com/office/drawing/2014/main" id="{DBAAA95B-A62E-9178-1C3C-27B98FF7D007}"/>
              </a:ext>
            </a:extLst>
          </p:cNvPr>
          <p:cNvSpPr/>
          <p:nvPr/>
        </p:nvSpPr>
        <p:spPr>
          <a:xfrm>
            <a:off x="1012054" y="105567"/>
            <a:ext cx="7608163" cy="2655736"/>
          </a:xfrm>
          <a:prstGeom prst="doubleWave">
            <a:avLst>
              <a:gd name="adj1" fmla="val 6250"/>
              <a:gd name="adj2" fmla="val -10000"/>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0D4"/>
              </a:solidFill>
              <a:effectLst/>
              <a:uLnTx/>
              <a:uFillTx/>
              <a:latin typeface="Arial"/>
              <a:ea typeface="+mn-ea"/>
              <a:cs typeface="+mn-cs"/>
              <a:sym typeface="Arial"/>
            </a:endParaRPr>
          </a:p>
        </p:txBody>
      </p:sp>
      <p:sp>
        <p:nvSpPr>
          <p:cNvPr id="10" name="TextBox 13">
            <a:extLst>
              <a:ext uri="{FF2B5EF4-FFF2-40B4-BE49-F238E27FC236}">
                <a16:creationId xmlns:a16="http://schemas.microsoft.com/office/drawing/2014/main" id="{B78C07B9-AB21-1986-8A3D-556AC681FD52}"/>
              </a:ext>
            </a:extLst>
          </p:cNvPr>
          <p:cNvSpPr txBox="1"/>
          <p:nvPr/>
        </p:nvSpPr>
        <p:spPr>
          <a:xfrm>
            <a:off x="2261253" y="502130"/>
            <a:ext cx="5533342" cy="1815882"/>
          </a:xfrm>
          <a:prstGeom prst="rect">
            <a:avLst/>
          </a:prstGeom>
          <a:noFill/>
        </p:spPr>
        <p:txBody>
          <a:bodyPr wrap="square" rtlCol="0">
            <a:spAutoFit/>
            <a:scene3d>
              <a:camera prst="orthographicFront"/>
              <a:lightRig rig="threePt" dir="t"/>
            </a:scene3d>
            <a:sp3d>
              <a:bevelT w="0" h="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1" dirty="0">
                <a:solidFill>
                  <a:srgbClr val="000000"/>
                </a:solidFill>
                <a:effectLst/>
                <a:latin typeface="Cambria" panose="02040503050406030204" pitchFamily="18" charset="0"/>
                <a:ea typeface="Cambria" panose="02040503050406030204" pitchFamily="18" charset="0"/>
              </a:rPr>
              <a:t>Quan sát một người thân trong gia đình em hoặc một người đã để lại cho em những ấn tượng tốt đẹp và ghi lại kết quả quan sát.</a:t>
            </a:r>
            <a:endParaRPr kumimoji="0" lang="en-US" sz="2800" b="0" i="0" u="none" strike="noStrike" kern="1200" cap="none" spc="0" normalizeH="0" baseline="0" noProof="0" dirty="0">
              <a:ln w="9525">
                <a:solidFill>
                  <a:srgbClr val="242424"/>
                </a:solidFill>
                <a:prstDash val="dash"/>
              </a:ln>
              <a:gradFill>
                <a:gsLst>
                  <a:gs pos="55000">
                    <a:srgbClr val="F4AC95">
                      <a:lumMod val="60000"/>
                      <a:lumOff val="40000"/>
                    </a:srgbClr>
                  </a:gs>
                  <a:gs pos="94000">
                    <a:srgbClr val="85D469">
                      <a:lumMod val="60000"/>
                      <a:lumOff val="40000"/>
                    </a:srgbClr>
                  </a:gs>
                </a:gsLst>
                <a:lin ang="5400000" scaled="1"/>
              </a:gra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622902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2" presetClass="emph" presetSubtype="0" repeatCount="indefinite" fill="hold" nodeType="after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3226101" y="-512122"/>
            <a:ext cx="2863981"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3488923" y="568171"/>
            <a:ext cx="2343705"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1. </a:t>
            </a:r>
            <a:r>
              <a:rPr lang="en-US" sz="3200" b="1" dirty="0" err="1">
                <a:latin typeface="Cambria" panose="02040503050406030204" pitchFamily="18" charset="0"/>
                <a:ea typeface="Cambria" panose="02040503050406030204" pitchFamily="18" charset="0"/>
              </a:rPr>
              <a:t>Chuẩn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bị</a:t>
            </a:r>
            <a:endParaRPr lang="en-US" sz="32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FFB0B6E-3A6E-B209-0B47-79E8E033E424}"/>
              </a:ext>
            </a:extLst>
          </p:cNvPr>
          <p:cNvSpPr txBox="1"/>
          <p:nvPr/>
        </p:nvSpPr>
        <p:spPr>
          <a:xfrm>
            <a:off x="612559" y="1535837"/>
            <a:ext cx="7474998" cy="523220"/>
          </a:xfrm>
          <a:prstGeom prst="rect">
            <a:avLst/>
          </a:prstGeom>
          <a:noFill/>
        </p:spPr>
        <p:txBody>
          <a:bodyPr wrap="square" rtlCol="0">
            <a:spAutoFit/>
          </a:bodyPr>
          <a:lstStyle/>
          <a:p>
            <a:r>
              <a:rPr lang="vi-VN" sz="2800" dirty="0"/>
              <a:t>– Chọn người để quan sát theo yêu cầu.</a:t>
            </a:r>
            <a:endParaRPr lang="en-US" sz="2800" dirty="0"/>
          </a:p>
        </p:txBody>
      </p:sp>
      <p:pic>
        <p:nvPicPr>
          <p:cNvPr id="1026" name="Picture 2" descr="Dạy bé nhận biết, tập nói về người thân trong gia đình - EDU Mầm Non">
            <a:extLst>
              <a:ext uri="{FF2B5EF4-FFF2-40B4-BE49-F238E27FC236}">
                <a16:creationId xmlns:a16="http://schemas.microsoft.com/office/drawing/2014/main" id="{73CE5FA9-6F81-C5A4-D79F-3ADA6DD03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439" y="2084586"/>
            <a:ext cx="4838330" cy="272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15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69344587-20E8-8E0E-84D3-D94FF3B6E87B}"/>
              </a:ext>
            </a:extLst>
          </p:cNvPr>
          <p:cNvSpPr txBox="1"/>
          <p:nvPr/>
        </p:nvSpPr>
        <p:spPr>
          <a:xfrm>
            <a:off x="941031" y="532660"/>
            <a:ext cx="7510509" cy="1015663"/>
          </a:xfrm>
          <a:prstGeom prst="rect">
            <a:avLst/>
          </a:prstGeom>
          <a:noFill/>
        </p:spPr>
        <p:txBody>
          <a:bodyPr wrap="square" rtlCol="0">
            <a:spAutoFit/>
          </a:bodyPr>
          <a:lstStyle/>
          <a:p>
            <a:pPr marL="342900" indent="-342900">
              <a:buFont typeface="Arial" panose="020B0604020202020204" pitchFamily="34" charset="0"/>
              <a:buChar char="•"/>
            </a:pPr>
            <a:r>
              <a:rPr lang="vi-VN" sz="2000" dirty="0"/>
              <a:t>Nếu muốn tả một người thân trong gia đình, có thể chọn người gần gũi, chăm sóc em hằng ngày hoặc người mà em yêu quý.</a:t>
            </a:r>
            <a:endParaRPr lang="en-US" sz="2000" dirty="0"/>
          </a:p>
        </p:txBody>
      </p:sp>
      <p:pic>
        <p:nvPicPr>
          <p:cNvPr id="2050" name="Picture 2" descr="Tả Người Thân Trong Gia đình Lớp 5 Hay Nhất">
            <a:extLst>
              <a:ext uri="{FF2B5EF4-FFF2-40B4-BE49-F238E27FC236}">
                <a16:creationId xmlns:a16="http://schemas.microsoft.com/office/drawing/2014/main" id="{0EBFBAFB-6E20-6001-69AD-E59093C06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64" y="1242473"/>
            <a:ext cx="4206675" cy="370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02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69344587-20E8-8E0E-84D3-D94FF3B6E87B}"/>
              </a:ext>
            </a:extLst>
          </p:cNvPr>
          <p:cNvSpPr txBox="1"/>
          <p:nvPr/>
        </p:nvSpPr>
        <p:spPr>
          <a:xfrm>
            <a:off x="941031" y="532660"/>
            <a:ext cx="7510509" cy="1015663"/>
          </a:xfrm>
          <a:prstGeom prst="rect">
            <a:avLst/>
          </a:prstGeom>
          <a:noFill/>
        </p:spPr>
        <p:txBody>
          <a:bodyPr wrap="square" rtlCol="0">
            <a:spAutoFit/>
          </a:bodyPr>
          <a:lstStyle/>
          <a:p>
            <a:pPr marL="342900" lvl="0" indent="-342900" algn="just">
              <a:buFont typeface="Arial" panose="020B0604020202020204" pitchFamily="34" charset="0"/>
              <a:buChar char="•"/>
            </a:pPr>
            <a:r>
              <a:rPr lang="vi-VN" sz="2000" dirty="0"/>
              <a:t>Nếu muốn tả người đã để lại cho em những ấn tượng tốt đẹp, có thể chọn một người bạn thân hoặc một người quen biết mà em có nhiều thiện cảm.</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16D4FDAE-5F05-B63C-3182-489A61F43668}"/>
              </a:ext>
            </a:extLst>
          </p:cNvPr>
          <p:cNvPicPr>
            <a:picLocks noChangeAspect="1"/>
          </p:cNvPicPr>
          <p:nvPr/>
        </p:nvPicPr>
        <p:blipFill>
          <a:blip r:embed="rId4"/>
          <a:stretch>
            <a:fillRect/>
          </a:stretch>
        </p:blipFill>
        <p:spPr>
          <a:xfrm>
            <a:off x="577049" y="1741179"/>
            <a:ext cx="8122466" cy="2046117"/>
          </a:xfrm>
          <a:prstGeom prst="rect">
            <a:avLst/>
          </a:prstGeom>
        </p:spPr>
      </p:pic>
    </p:spTree>
    <p:extLst>
      <p:ext uri="{BB962C8B-B14F-4D97-AF65-F5344CB8AC3E}">
        <p14:creationId xmlns:p14="http://schemas.microsoft.com/office/powerpoint/2010/main" val="4042690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9E152B21-9168-894F-D294-F0B85AA12A1C}"/>
              </a:ext>
            </a:extLst>
          </p:cNvPr>
          <p:cNvSpPr txBox="1"/>
          <p:nvPr/>
        </p:nvSpPr>
        <p:spPr>
          <a:xfrm>
            <a:off x="742306" y="632313"/>
            <a:ext cx="7801427" cy="707886"/>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b="1" dirty="0" err="1">
                <a:solidFill>
                  <a:schemeClr val="tx1"/>
                </a:solidFill>
                <a:latin typeface="Arial-Rounded-Bold"/>
              </a:rPr>
              <a:t>Chọn</a:t>
            </a:r>
            <a:r>
              <a:rPr lang="en-US" sz="2000" b="1" dirty="0">
                <a:solidFill>
                  <a:schemeClr val="tx1"/>
                </a:solidFill>
                <a:latin typeface="Arial-Rounded-Bold"/>
              </a:rPr>
              <a:t> </a:t>
            </a:r>
            <a:r>
              <a:rPr lang="en-US" sz="2000" b="1" dirty="0" err="1">
                <a:solidFill>
                  <a:schemeClr val="tx1"/>
                </a:solidFill>
                <a:latin typeface="Arial-Rounded-Bold"/>
              </a:rPr>
              <a:t>cách</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a:t>
            </a:r>
            <a:r>
              <a:rPr lang="en-US" sz="2000" b="1" dirty="0" err="1">
                <a:solidFill>
                  <a:schemeClr val="tx1"/>
                </a:solidFill>
                <a:latin typeface="Arial-Rounded-Bold"/>
              </a:rPr>
              <a:t>có</a:t>
            </a:r>
            <a:r>
              <a:rPr lang="en-US" sz="2000" b="1" dirty="0">
                <a:solidFill>
                  <a:schemeClr val="tx1"/>
                </a:solidFill>
                <a:latin typeface="Arial-Rounded-Bold"/>
              </a:rPr>
              <a:t> </a:t>
            </a:r>
            <a:r>
              <a:rPr lang="en-US" sz="2000" b="1" dirty="0" err="1">
                <a:solidFill>
                  <a:schemeClr val="tx1"/>
                </a:solidFill>
                <a:latin typeface="Arial-Rounded-Bold"/>
              </a:rPr>
              <a:t>thể</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a:t>
            </a:r>
            <a:r>
              <a:rPr lang="en-US" sz="2000" b="1" dirty="0" err="1">
                <a:solidFill>
                  <a:schemeClr val="tx1"/>
                </a:solidFill>
                <a:latin typeface="Arial-Rounded-Bold"/>
              </a:rPr>
              <a:t>trực</a:t>
            </a:r>
            <a:r>
              <a:rPr lang="en-US" sz="2000" b="1" dirty="0">
                <a:solidFill>
                  <a:schemeClr val="tx1"/>
                </a:solidFill>
                <a:latin typeface="Arial-Rounded-Bold"/>
              </a:rPr>
              <a:t> </a:t>
            </a:r>
            <a:r>
              <a:rPr lang="en-US" sz="2000" b="1" dirty="0" err="1">
                <a:solidFill>
                  <a:schemeClr val="tx1"/>
                </a:solidFill>
                <a:latin typeface="Arial-Rounded-Bold"/>
              </a:rPr>
              <a:t>tiếp</a:t>
            </a:r>
            <a:r>
              <a:rPr lang="en-US" sz="2000" b="1" dirty="0">
                <a:solidFill>
                  <a:schemeClr val="tx1"/>
                </a:solidFill>
                <a:latin typeface="Arial-Rounded-Bold"/>
              </a:rPr>
              <a:t> </a:t>
            </a:r>
            <a:r>
              <a:rPr lang="en-US" sz="2000" b="1" dirty="0" err="1">
                <a:solidFill>
                  <a:schemeClr val="tx1"/>
                </a:solidFill>
                <a:latin typeface="Arial-Rounded-Bold"/>
              </a:rPr>
              <a:t>hoặc</a:t>
            </a:r>
            <a:r>
              <a:rPr lang="en-US" sz="2000" b="1" dirty="0">
                <a:solidFill>
                  <a:schemeClr val="tx1"/>
                </a:solidFill>
                <a:latin typeface="Arial-Rounded-Bold"/>
              </a:rPr>
              <a:t> </a:t>
            </a:r>
            <a:r>
              <a:rPr lang="en-US" sz="2000" b="1" dirty="0" err="1">
                <a:solidFill>
                  <a:schemeClr val="tx1"/>
                </a:solidFill>
                <a:latin typeface="Arial-Rounded-Bold"/>
              </a:rPr>
              <a:t>quan</a:t>
            </a:r>
            <a:r>
              <a:rPr lang="en-US" sz="2000" b="1" dirty="0">
                <a:solidFill>
                  <a:schemeClr val="tx1"/>
                </a:solidFill>
                <a:latin typeface="Arial-Rounded-Bold"/>
              </a:rPr>
              <a:t> </a:t>
            </a:r>
            <a:r>
              <a:rPr lang="en-US" sz="2000" b="1" dirty="0" err="1">
                <a:solidFill>
                  <a:schemeClr val="tx1"/>
                </a:solidFill>
                <a:latin typeface="Arial-Rounded-Bold"/>
              </a:rPr>
              <a:t>sát</a:t>
            </a:r>
            <a:r>
              <a:rPr lang="en-US" sz="2000" b="1" dirty="0">
                <a:solidFill>
                  <a:schemeClr val="tx1"/>
                </a:solidFill>
                <a:latin typeface="Arial-Rounded-Bold"/>
              </a:rPr>
              <a:t> qua </a:t>
            </a:r>
            <a:r>
              <a:rPr lang="en-US" sz="2000" b="1" dirty="0" err="1">
                <a:solidFill>
                  <a:schemeClr val="tx1"/>
                </a:solidFill>
                <a:latin typeface="Arial-Rounded-Bold"/>
              </a:rPr>
              <a:t>tranh</a:t>
            </a:r>
            <a:r>
              <a:rPr lang="en-US" sz="2000" b="1" dirty="0">
                <a:solidFill>
                  <a:schemeClr val="tx1"/>
                </a:solidFill>
                <a:latin typeface="Arial-Rounded-Bold"/>
              </a:rPr>
              <a:t> </a:t>
            </a:r>
            <a:r>
              <a:rPr lang="en-US" sz="2000" b="1" dirty="0" err="1">
                <a:solidFill>
                  <a:schemeClr val="tx1"/>
                </a:solidFill>
                <a:latin typeface="Arial-Rounded-Bold"/>
              </a:rPr>
              <a:t>ảnh</a:t>
            </a:r>
            <a:r>
              <a:rPr lang="en-US" sz="2000" b="1" dirty="0">
                <a:solidFill>
                  <a:schemeClr val="tx1"/>
                </a:solidFill>
                <a:latin typeface="Arial-Rounded-Bold"/>
              </a:rPr>
              <a:t>, video,…</a:t>
            </a:r>
          </a:p>
        </p:txBody>
      </p:sp>
      <p:pic>
        <p:nvPicPr>
          <p:cNvPr id="3074" name="Picture 2" descr="video dạy online : Trò chuyện về những người thân trong gia đình">
            <a:extLst>
              <a:ext uri="{FF2B5EF4-FFF2-40B4-BE49-F238E27FC236}">
                <a16:creationId xmlns:a16="http://schemas.microsoft.com/office/drawing/2014/main" id="{9409A6B3-F743-1062-019F-9C73EB1C7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677" y="1477103"/>
            <a:ext cx="5859355" cy="329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29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9E152B21-9168-894F-D294-F0B85AA12A1C}"/>
              </a:ext>
            </a:extLst>
          </p:cNvPr>
          <p:cNvSpPr txBox="1"/>
          <p:nvPr/>
        </p:nvSpPr>
        <p:spPr>
          <a:xfrm>
            <a:off x="742306" y="632313"/>
            <a:ext cx="7801427" cy="523220"/>
          </a:xfrm>
          <a:prstGeom prst="rect">
            <a:avLst/>
          </a:prstGeom>
          <a:noFill/>
        </p:spPr>
        <p:txBody>
          <a:bodyPr wrap="square" rtlCol="0">
            <a:spAutoFit/>
          </a:bodyPr>
          <a:lstStyle/>
          <a:p>
            <a:pPr marL="342900" lvl="0" indent="-342900" algn="just">
              <a:buFont typeface="Arial" panose="020B0604020202020204" pitchFamily="34" charset="0"/>
              <a:buChar char="•"/>
            </a:pP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Làm</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phiếu</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ghi</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chép</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kết</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quả</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quan</a:t>
            </a:r>
            <a:r>
              <a:rPr lang="en-US" sz="2800" b="1" dirty="0">
                <a:solidFill>
                  <a:srgbClr val="242424"/>
                </a:solidFill>
                <a:latin typeface="Cambria" panose="02040503050406030204" pitchFamily="18" charset="0"/>
                <a:ea typeface="Cambria" panose="02040503050406030204" pitchFamily="18" charset="0"/>
              </a:rPr>
              <a:t> </a:t>
            </a:r>
            <a:r>
              <a:rPr lang="en-US" sz="2800" b="1" dirty="0" err="1">
                <a:solidFill>
                  <a:srgbClr val="242424"/>
                </a:solidFill>
                <a:latin typeface="Cambria" panose="02040503050406030204" pitchFamily="18" charset="0"/>
                <a:ea typeface="Cambria" panose="02040503050406030204" pitchFamily="18" charset="0"/>
              </a:rPr>
              <a:t>sát</a:t>
            </a:r>
            <a:r>
              <a:rPr lang="en-US" sz="2800" b="1" dirty="0">
                <a:solidFill>
                  <a:srgbClr val="242424"/>
                </a:solidFill>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242424"/>
              </a:solidFill>
              <a:effectLst/>
              <a:uLnTx/>
              <a:uFillTx/>
              <a:latin typeface="Cambria" panose="02040503050406030204" pitchFamily="18" charset="0"/>
              <a:ea typeface="Cambria" panose="02040503050406030204" pitchFamily="18" charset="0"/>
              <a:sym typeface="Arial"/>
            </a:endParaRPr>
          </a:p>
        </p:txBody>
      </p:sp>
      <p:sp>
        <p:nvSpPr>
          <p:cNvPr id="4" name="TextBox 3">
            <a:extLst>
              <a:ext uri="{FF2B5EF4-FFF2-40B4-BE49-F238E27FC236}">
                <a16:creationId xmlns:a16="http://schemas.microsoft.com/office/drawing/2014/main" id="{577BD454-36B3-2EC6-9C6B-643483F623DA}"/>
              </a:ext>
            </a:extLst>
          </p:cNvPr>
          <p:cNvSpPr txBox="1"/>
          <p:nvPr/>
        </p:nvSpPr>
        <p:spPr>
          <a:xfrm>
            <a:off x="1358283" y="1531359"/>
            <a:ext cx="623212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Phiếu ghi chép kết quả quan sát tả người thân trong gia đình</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Người quan sát: Mẹ của em</a:t>
            </a:r>
          </a:p>
          <a:p>
            <a:pPr algn="just"/>
            <a:r>
              <a:rPr lang="vi-VN" sz="2400" b="0" i="0" dirty="0">
                <a:solidFill>
                  <a:srgbClr val="000000"/>
                </a:solidFill>
                <a:effectLst/>
                <a:latin typeface="Cambria" panose="02040503050406030204" pitchFamily="18" charset="0"/>
                <a:ea typeface="Cambria" panose="02040503050406030204" pitchFamily="18" charset="0"/>
              </a:rPr>
              <a:t>– Cách quan sát: Quan sát trực tiếp mẹ em hàng ngày: khi mẹ ở nhà, khi mẹ nghỉ ngơi, khi mẹ ngồi làm việc…</a:t>
            </a:r>
          </a:p>
        </p:txBody>
      </p:sp>
    </p:spTree>
    <p:extLst>
      <p:ext uri="{BB962C8B-B14F-4D97-AF65-F5344CB8AC3E}">
        <p14:creationId xmlns:p14="http://schemas.microsoft.com/office/powerpoint/2010/main" val="821031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913"/>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237E8B9-11D4-E9FA-09B2-8332AB7A0573}"/>
              </a:ext>
            </a:extLst>
          </p:cNvPr>
          <p:cNvSpPr/>
          <p:nvPr/>
        </p:nvSpPr>
        <p:spPr>
          <a:xfrm>
            <a:off x="387457" y="377371"/>
            <a:ext cx="8369085" cy="4589236"/>
          </a:xfrm>
          <a:prstGeom prst="roundRect">
            <a:avLst>
              <a:gd name="adj" fmla="val 16877"/>
            </a:avLst>
          </a:prstGeom>
          <a:solidFill>
            <a:srgbClr val="FBFBFB"/>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242424"/>
              </a:solidFill>
              <a:effectLst/>
              <a:uLnTx/>
              <a:uFillTx/>
              <a:latin typeface="Arial"/>
              <a:ea typeface="+mn-ea"/>
              <a:cs typeface="+mn-cs"/>
              <a:sym typeface="Arial"/>
            </a:endParaRPr>
          </a:p>
        </p:txBody>
      </p:sp>
      <p:pic>
        <p:nvPicPr>
          <p:cNvPr id="2" name="Hình ảnh 7">
            <a:extLst>
              <a:ext uri="{FF2B5EF4-FFF2-40B4-BE49-F238E27FC236}">
                <a16:creationId xmlns:a16="http://schemas.microsoft.com/office/drawing/2014/main" id="{466CBBFE-6E4B-2B79-165D-ED1E25D48D02}"/>
              </a:ext>
            </a:extLst>
          </p:cNvPr>
          <p:cNvPicPr>
            <a:picLocks noChangeAspect="1"/>
          </p:cNvPicPr>
          <p:nvPr/>
        </p:nvPicPr>
        <p:blipFill rotWithShape="1">
          <a:blip r:embed="rId4"/>
          <a:srcRect l="19567" r="24690" b="38681"/>
          <a:stretch/>
        </p:blipFill>
        <p:spPr>
          <a:xfrm>
            <a:off x="1597982" y="-538755"/>
            <a:ext cx="5992426" cy="1897039"/>
          </a:xfrm>
          <a:prstGeom prst="rect">
            <a:avLst/>
          </a:prstGeom>
        </p:spPr>
      </p:pic>
      <p:sp>
        <p:nvSpPr>
          <p:cNvPr id="6" name="TextBox 5">
            <a:extLst>
              <a:ext uri="{FF2B5EF4-FFF2-40B4-BE49-F238E27FC236}">
                <a16:creationId xmlns:a16="http://schemas.microsoft.com/office/drawing/2014/main" id="{7B6C47C3-717E-0956-8D0E-2F1A8A7B0A49}"/>
              </a:ext>
            </a:extLst>
          </p:cNvPr>
          <p:cNvSpPr txBox="1"/>
          <p:nvPr/>
        </p:nvSpPr>
        <p:spPr>
          <a:xfrm>
            <a:off x="1961965" y="541538"/>
            <a:ext cx="5379868" cy="523220"/>
          </a:xfrm>
          <a:prstGeom prst="rect">
            <a:avLst/>
          </a:prstGeom>
          <a:noFill/>
        </p:spPr>
        <p:txBody>
          <a:bodyPr wrap="square" rtlCol="0">
            <a:spAutoFit/>
          </a:bodyPr>
          <a:lstStyle/>
          <a:p>
            <a:pPr lvl="0" algn="ctr"/>
            <a:r>
              <a:rPr lang="en-US" sz="2800" b="1" dirty="0">
                <a:latin typeface="Cambria" panose="02040503050406030204" pitchFamily="18" charset="0"/>
                <a:ea typeface="Cambria" panose="02040503050406030204" pitchFamily="18" charset="0"/>
              </a:rPr>
              <a:t>2. Quan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ghi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chép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a:endParaRPr>
          </a:p>
        </p:txBody>
      </p:sp>
      <p:pic>
        <p:nvPicPr>
          <p:cNvPr id="5" name="Picture 4">
            <a:extLst>
              <a:ext uri="{FF2B5EF4-FFF2-40B4-BE49-F238E27FC236}">
                <a16:creationId xmlns:a16="http://schemas.microsoft.com/office/drawing/2014/main" id="{39C96E6D-91A3-BCB9-0CE9-2C11C269C55A}"/>
              </a:ext>
            </a:extLst>
          </p:cNvPr>
          <p:cNvPicPr>
            <a:picLocks noChangeAspect="1"/>
          </p:cNvPicPr>
          <p:nvPr/>
        </p:nvPicPr>
        <p:blipFill>
          <a:blip r:embed="rId5"/>
          <a:stretch>
            <a:fillRect/>
          </a:stretch>
        </p:blipFill>
        <p:spPr>
          <a:xfrm>
            <a:off x="1118586" y="1539919"/>
            <a:ext cx="7510000" cy="2608263"/>
          </a:xfrm>
          <a:prstGeom prst="rect">
            <a:avLst/>
          </a:prstGeom>
        </p:spPr>
      </p:pic>
    </p:spTree>
    <p:extLst>
      <p:ext uri="{BB962C8B-B14F-4D97-AF65-F5344CB8AC3E}">
        <p14:creationId xmlns:p14="http://schemas.microsoft.com/office/powerpoint/2010/main" val="3701101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pring Season Minitheme Infographics by Slidesgo">
  <a:themeElements>
    <a:clrScheme name="Simple Light">
      <a:dk1>
        <a:srgbClr val="242424"/>
      </a:dk1>
      <a:lt1>
        <a:srgbClr val="FFF0D4"/>
      </a:lt1>
      <a:dk2>
        <a:srgbClr val="050505"/>
      </a:dk2>
      <a:lt2>
        <a:srgbClr val="DFD9D5"/>
      </a:lt2>
      <a:accent1>
        <a:srgbClr val="E7A225"/>
      </a:accent1>
      <a:accent2>
        <a:srgbClr val="F6AC28"/>
      </a:accent2>
      <a:accent3>
        <a:srgbClr val="FE836A"/>
      </a:accent3>
      <a:accent4>
        <a:srgbClr val="F4AC95"/>
      </a:accent4>
      <a:accent5>
        <a:srgbClr val="479A41"/>
      </a:accent5>
      <a:accent6>
        <a:srgbClr val="85D469"/>
      </a:accent6>
      <a:hlink>
        <a:srgbClr val="05050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475</TotalTime>
  <Words>341</Words>
  <Application>Microsoft Office PowerPoint</Application>
  <PresentationFormat>On-screen Show (16:9)</PresentationFormat>
  <Paragraphs>30</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Arial-Rounded-Bold</vt:lpstr>
      <vt:lpstr>Calibri</vt:lpstr>
      <vt:lpstr>Cambria</vt:lpstr>
      <vt:lpstr>Open Sans</vt:lpstr>
      <vt:lpstr>Symbol</vt:lpstr>
      <vt:lpstr>Work Sans</vt:lpstr>
      <vt:lpstr>Spring Season Minitheme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13</cp:revision>
  <dcterms:modified xsi:type="dcterms:W3CDTF">2025-02-04T09:17:42Z</dcterms:modified>
</cp:coreProperties>
</file>