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508</Words>
  <Application>Microsoft Office PowerPoint</Application>
  <PresentationFormat>Widescreen</PresentationFormat>
  <Paragraphs>63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Lato Regular</vt:lpstr>
      <vt:lpstr>LNTH-LuoLuoNotangYuanTi 1</vt:lpstr>
      <vt:lpstr>UTM Cookies</vt:lpstr>
      <vt:lpstr>UTM Edwardian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2023-07-09T05:01:27Z</dcterms:created>
  <dcterms:modified xsi:type="dcterms:W3CDTF">2025-09-17T02:33:45Z</dcterms:modified>
</cp:coreProperties>
</file>