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30"/>
  </p:notesMasterIdLst>
  <p:sldIdLst>
    <p:sldId id="257" r:id="rId4"/>
    <p:sldId id="7662" r:id="rId5"/>
    <p:sldId id="7663" r:id="rId6"/>
    <p:sldId id="7664" r:id="rId7"/>
    <p:sldId id="259" r:id="rId8"/>
    <p:sldId id="7665" r:id="rId9"/>
    <p:sldId id="7666" r:id="rId10"/>
    <p:sldId id="7667" r:id="rId11"/>
    <p:sldId id="7681" r:id="rId12"/>
    <p:sldId id="7682" r:id="rId13"/>
    <p:sldId id="7669" r:id="rId14"/>
    <p:sldId id="7668" r:id="rId15"/>
    <p:sldId id="7670" r:id="rId16"/>
    <p:sldId id="7683" r:id="rId17"/>
    <p:sldId id="7671" r:id="rId18"/>
    <p:sldId id="331" r:id="rId19"/>
    <p:sldId id="333" r:id="rId20"/>
    <p:sldId id="348" r:id="rId21"/>
    <p:sldId id="334" r:id="rId22"/>
    <p:sldId id="353" r:id="rId23"/>
    <p:sldId id="350" r:id="rId24"/>
    <p:sldId id="7684" r:id="rId25"/>
    <p:sldId id="7685" r:id="rId26"/>
    <p:sldId id="7686" r:id="rId27"/>
    <p:sldId id="7673" r:id="rId28"/>
    <p:sldId id="76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10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extLst>
      <p:ext uri="{BB962C8B-B14F-4D97-AF65-F5344CB8AC3E}">
        <p14:creationId xmlns:p14="http://schemas.microsoft.com/office/powerpoint/2010/main" val="273361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06103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52415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0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9527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83333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a:t>xám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extLst>
      <p:ext uri="{BB962C8B-B14F-4D97-AF65-F5344CB8AC3E}">
        <p14:creationId xmlns:p14="http://schemas.microsoft.com/office/powerpoint/2010/main" val="51241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470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2025/9/17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4236527351"/>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760D-F50F-4B21-9BB5-F7B3C77B2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191F56-2B4E-45F4-9E1C-E86E1D909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142371-E1EE-4DC1-9655-053A964DA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9A8C4-3477-460A-A669-CBAE7E7C19C8}"/>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6" name="Footer Placeholder 5">
            <a:extLst>
              <a:ext uri="{FF2B5EF4-FFF2-40B4-BE49-F238E27FC236}">
                <a16:creationId xmlns:a16="http://schemas.microsoft.com/office/drawing/2014/main" id="{EAB3BCCE-9B05-4C6A-8881-40636D784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4021F-D27C-4532-B874-7AF16EC49B19}"/>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7217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E9F7-8207-4D89-961C-9C59337A3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4032E-08F6-49C7-91DE-B54242C8B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8EB84-148A-4C5C-A2BC-C2E5E71516B6}"/>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5" name="Footer Placeholder 4">
            <a:extLst>
              <a:ext uri="{FF2B5EF4-FFF2-40B4-BE49-F238E27FC236}">
                <a16:creationId xmlns:a16="http://schemas.microsoft.com/office/drawing/2014/main" id="{69F207E5-7A90-4DEC-941E-C835C13E1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7EBD6-0436-471E-8571-27D62CB98D2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240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D0406-1831-4AAA-AB63-089A1DA6F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2DD48-19B0-4273-B5E4-A3FB3A2AE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C983-06E7-4776-BE47-D9DBB9FCFE81}"/>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5" name="Footer Placeholder 4">
            <a:extLst>
              <a:ext uri="{FF2B5EF4-FFF2-40B4-BE49-F238E27FC236}">
                <a16:creationId xmlns:a16="http://schemas.microsoft.com/office/drawing/2014/main" id="{7830FD87-CECF-49E2-8190-5111D3061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6135E-A1A6-4C2E-878D-C1A1FCB9C970}"/>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6605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391C-2752-4868-85ED-63CD06DC97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9338D-1314-4326-9011-9A97463430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73225-4520-458E-B906-5AD381EE5406}"/>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5" name="Footer Placeholder 4">
            <a:extLst>
              <a:ext uri="{FF2B5EF4-FFF2-40B4-BE49-F238E27FC236}">
                <a16:creationId xmlns:a16="http://schemas.microsoft.com/office/drawing/2014/main" id="{8E970C8A-1B70-4BEF-9CCF-FA67DACF90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85A921-F46B-47B2-B048-75A475015613}"/>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09819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6B61-D4E8-473F-9EED-23592056B2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86799A-54BB-4804-A435-0D4EAD9487F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04B29-3596-400F-9C0C-AA43F9803072}"/>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5" name="Footer Placeholder 4">
            <a:extLst>
              <a:ext uri="{FF2B5EF4-FFF2-40B4-BE49-F238E27FC236}">
                <a16:creationId xmlns:a16="http://schemas.microsoft.com/office/drawing/2014/main" id="{22CD7D99-8A31-4BB7-948F-DCDC6761E0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57BE9-DEE0-419F-BF6F-890721F93A6C}"/>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20965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C7F6-5410-4F6F-BD08-9D6BC7B7539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ED22B5-B26B-4857-A256-F9BF37E446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AE7F8-A849-49C5-9C46-A50A7A04CE7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5" name="Footer Placeholder 4">
            <a:extLst>
              <a:ext uri="{FF2B5EF4-FFF2-40B4-BE49-F238E27FC236}">
                <a16:creationId xmlns:a16="http://schemas.microsoft.com/office/drawing/2014/main" id="{269CA530-4CF3-4B26-AB26-9EED19EE4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AA6A09-75C8-419F-87DD-465DAA3F039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55072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80F2-8D72-404F-8A3C-E49B092C6F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35E37A-6F1C-443F-A1B3-47B22CEF83C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1EC97-A640-4671-891A-58688BF392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7BE63-3879-48B4-8D9A-67B3700125F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6" name="Footer Placeholder 5">
            <a:extLst>
              <a:ext uri="{FF2B5EF4-FFF2-40B4-BE49-F238E27FC236}">
                <a16:creationId xmlns:a16="http://schemas.microsoft.com/office/drawing/2014/main" id="{C6A36F02-1C55-4F9F-8AEF-2C1C29D95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DCB54-7DC3-4E6B-9968-EE7F5CD6B21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0057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8F85-020D-4F48-9777-1FDC801946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A3A3C4-D988-4EF5-A720-E16FE9BF84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8ABF-2E98-416B-BA13-89A4FBED059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7A2D68-B366-4178-80C7-B631198886F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1317-DEA7-45DC-9AAB-F0B936F908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C87F-D36E-49BA-9E8D-CE12F70F85C1}"/>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8" name="Footer Placeholder 7">
            <a:extLst>
              <a:ext uri="{FF2B5EF4-FFF2-40B4-BE49-F238E27FC236}">
                <a16:creationId xmlns:a16="http://schemas.microsoft.com/office/drawing/2014/main" id="{AE24EC81-5D53-4198-BE2F-0C3C1E068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771F22-E6C3-45A3-9134-0165B2B87E10}"/>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85160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4B2C-D5F1-409B-B730-8BEC16EF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416658-D997-4244-9357-9AD2471AE3D8}"/>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4" name="Footer Placeholder 3">
            <a:extLst>
              <a:ext uri="{FF2B5EF4-FFF2-40B4-BE49-F238E27FC236}">
                <a16:creationId xmlns:a16="http://schemas.microsoft.com/office/drawing/2014/main" id="{E9028720-05A7-4282-9746-82BF8ECDA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AE7877F-A70F-40A5-BCF1-761186E2B3E8}"/>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2973735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83FD7-4C96-4AD9-9505-280F9586A9E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3" name="Footer Placeholder 2">
            <a:extLst>
              <a:ext uri="{FF2B5EF4-FFF2-40B4-BE49-F238E27FC236}">
                <a16:creationId xmlns:a16="http://schemas.microsoft.com/office/drawing/2014/main" id="{94590B3C-3FEE-4173-A690-C6902F523D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BFBB7B-6684-4611-BBE3-68FB41129FAB}"/>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075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F833-06AF-4114-B63E-90B473562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A7F750-56EA-4CF3-9C9D-35A67E358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8845A-8D85-45CA-8E56-DD1516D8B49D}"/>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5" name="Footer Placeholder 4">
            <a:extLst>
              <a:ext uri="{FF2B5EF4-FFF2-40B4-BE49-F238E27FC236}">
                <a16:creationId xmlns:a16="http://schemas.microsoft.com/office/drawing/2014/main" id="{6C6BC290-6D4B-4ABB-9F19-E6ED167DA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B3237-4E64-4331-9899-8F106563FA2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62588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FDA-E931-4A6E-8885-D0B6D67DC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995D0-D75C-4940-AAB2-742B0533ED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CBFBC-8D54-412A-AF34-57C1B63EAE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2E887-5ADF-45CB-B38F-020AC499DD5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6" name="Footer Placeholder 5">
            <a:extLst>
              <a:ext uri="{FF2B5EF4-FFF2-40B4-BE49-F238E27FC236}">
                <a16:creationId xmlns:a16="http://schemas.microsoft.com/office/drawing/2014/main" id="{6ED25EA1-FB95-4C2E-A952-917C7D2CB2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FE1D21-9971-4FFA-80CB-A2A37C39B011}"/>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30862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E0-C6DB-4E53-85D2-3F0F193F321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2A5EB2-09EA-411B-B3F8-FD83722D00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A5F07E-01CD-4464-A4DA-45E6566092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A5021-BE2F-4815-874F-889A18D376F5}"/>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6" name="Footer Placeholder 5">
            <a:extLst>
              <a:ext uri="{FF2B5EF4-FFF2-40B4-BE49-F238E27FC236}">
                <a16:creationId xmlns:a16="http://schemas.microsoft.com/office/drawing/2014/main" id="{D061D550-F3DF-4B03-B91B-82AB19821B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0AFB26-613B-4382-A7D5-30C972D194C6}"/>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412163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ED8C-E01E-4EE3-AA94-AAA953F99A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24179-AE58-4FB1-92D2-E15766821B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79E7E-7592-4065-9B10-C7B5AB8DA31F}"/>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5" name="Footer Placeholder 4">
            <a:extLst>
              <a:ext uri="{FF2B5EF4-FFF2-40B4-BE49-F238E27FC236}">
                <a16:creationId xmlns:a16="http://schemas.microsoft.com/office/drawing/2014/main" id="{DDDA8AA5-9650-4AED-BB2B-B269C951E9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5D36B8-B0E5-448A-B04D-A3545A91C4F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100810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2BF19B-9EA5-4828-8C87-81612749CA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8A71F-1FB7-4E19-A59B-F3CBA66407D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36FCD-3E94-4660-BC45-8C7A75808A6B}"/>
              </a:ext>
            </a:extLst>
          </p:cNvPr>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9/17/2025</a:t>
            </a:fld>
            <a:endParaRPr lang="en-US"/>
          </a:p>
        </p:txBody>
      </p:sp>
      <p:sp>
        <p:nvSpPr>
          <p:cNvPr id="5" name="Footer Placeholder 4">
            <a:extLst>
              <a:ext uri="{FF2B5EF4-FFF2-40B4-BE49-F238E27FC236}">
                <a16:creationId xmlns:a16="http://schemas.microsoft.com/office/drawing/2014/main" id="{2E8EB121-EEB2-44CB-AB88-BB2E8B43F2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817E38-66A7-41C6-9C86-176AB1E7665E}"/>
              </a:ext>
            </a:extLst>
          </p:cNvPr>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extLst>
      <p:ext uri="{BB962C8B-B14F-4D97-AF65-F5344CB8AC3E}">
        <p14:creationId xmlns:p14="http://schemas.microsoft.com/office/powerpoint/2010/main" val="375650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49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4366-D3D6-4938-A9DD-7F2E1D6B2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F2787C-ED3F-48D3-A001-ED3DFE6754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BA1AD-E732-4E58-BE04-F6190971A3B2}"/>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5" name="Footer Placeholder 4">
            <a:extLst>
              <a:ext uri="{FF2B5EF4-FFF2-40B4-BE49-F238E27FC236}">
                <a16:creationId xmlns:a16="http://schemas.microsoft.com/office/drawing/2014/main" id="{503A3391-DA5E-40F4-A646-8A6CFFBC6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25782-5256-4A13-9EB8-7FD69AC4EE93}"/>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237912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4F70-8E5A-4D00-B868-F53D2AC74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5C216-5382-4814-A0A6-06C74B77B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731E4-D6C7-4C3B-A0D9-58E95AAAE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9A0BA3-DBAE-493D-9943-83055B5FC94A}"/>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6" name="Footer Placeholder 5">
            <a:extLst>
              <a:ext uri="{FF2B5EF4-FFF2-40B4-BE49-F238E27FC236}">
                <a16:creationId xmlns:a16="http://schemas.microsoft.com/office/drawing/2014/main" id="{71C5DAED-2F01-41B5-AE35-F3D0E6675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3454B-76A0-448E-B1BA-47C4992BFB9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7615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CCFF-7D79-4D7D-840A-28D36971D0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E7B57A-DC9C-464B-B26D-7292D8EC3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4629D-93F0-4C77-9EA7-A493379EFE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455E3A-9DF4-4E0C-B01B-BD9984C1F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605F3-BEEC-4528-A9A2-24FE9CA09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52EA2-FEAA-40AF-BAED-D50935143B80}"/>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8" name="Footer Placeholder 7">
            <a:extLst>
              <a:ext uri="{FF2B5EF4-FFF2-40B4-BE49-F238E27FC236}">
                <a16:creationId xmlns:a16="http://schemas.microsoft.com/office/drawing/2014/main" id="{753CB12E-D84D-4E16-A342-0B175C625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9D351-0818-4078-8E0D-78FA1FCB29FA}"/>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96896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C2B9-28D6-4254-88EA-FF13960E5A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BBE5A-A01E-4A2E-987A-38BD99ABDD39}"/>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4" name="Footer Placeholder 3">
            <a:extLst>
              <a:ext uri="{FF2B5EF4-FFF2-40B4-BE49-F238E27FC236}">
                <a16:creationId xmlns:a16="http://schemas.microsoft.com/office/drawing/2014/main" id="{70C16EFA-BE13-441D-9E81-03F13BE5ED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4A824-30F3-4A23-8492-76AA6DBB0988}"/>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322748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71DCC-D635-4B18-93A2-DF12459CFC54}"/>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3" name="Footer Placeholder 2">
            <a:extLst>
              <a:ext uri="{FF2B5EF4-FFF2-40B4-BE49-F238E27FC236}">
                <a16:creationId xmlns:a16="http://schemas.microsoft.com/office/drawing/2014/main" id="{811B9044-B682-4C30-8857-5F659F1AC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4B03B0-278F-4D85-A657-10DFCDA93993}"/>
              </a:ext>
            </a:extLst>
          </p:cNvPr>
          <p:cNvSpPr>
            <a:spLocks noGrp="1"/>
          </p:cNvSpPr>
          <p:nvPr>
            <p:ph type="sldNum" sz="quarter" idx="12"/>
          </p:nvPr>
        </p:nvSpPr>
        <p:spPr/>
        <p:txBody>
          <a:bodyPr/>
          <a:lstStyle/>
          <a:p>
            <a:fld id="{223A0D28-91E6-4572-9415-A6994B878435}" type="slidenum">
              <a:rPr lang="en-US" smtClean="0"/>
              <a:t>‹#›</a:t>
            </a:fld>
            <a:endParaRPr lang="en-US"/>
          </a:p>
        </p:txBody>
      </p:sp>
    </p:spTree>
    <p:extLst>
      <p:ext uri="{BB962C8B-B14F-4D97-AF65-F5344CB8AC3E}">
        <p14:creationId xmlns:p14="http://schemas.microsoft.com/office/powerpoint/2010/main" val="41704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3A0C-6FC3-495E-BE28-7B08801B6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735B6-24E2-4DF2-B638-DB836A01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335A22-972C-45A2-BE82-81DAD1F52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83296-67C7-4A21-BC76-44CF97A946EC}"/>
              </a:ext>
            </a:extLst>
          </p:cNvPr>
          <p:cNvSpPr>
            <a:spLocks noGrp="1"/>
          </p:cNvSpPr>
          <p:nvPr>
            <p:ph type="dt" sz="half" idx="10"/>
          </p:nvPr>
        </p:nvSpPr>
        <p:spPr/>
        <p:txBody>
          <a:bodyPr/>
          <a:lstStyle/>
          <a:p>
            <a:fld id="{FDA00A67-5BB5-4A83-A2F0-D739D6C77EEB}" type="datetimeFigureOut">
              <a:rPr lang="en-US" smtClean="0"/>
              <a:t>9/17/2025</a:t>
            </a:fld>
            <a:endParaRPr lang="en-US"/>
          </a:p>
        </p:txBody>
      </p:sp>
      <p:sp>
        <p:nvSpPr>
          <p:cNvPr id="6" name="Footer Placeholder 5">
            <a:extLst>
              <a:ext uri="{FF2B5EF4-FFF2-40B4-BE49-F238E27FC236}">
                <a16:creationId xmlns:a16="http://schemas.microsoft.com/office/drawing/2014/main" id="{F1A9C747-8FAE-49D2-94E6-69BCAB9ED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4D835-8F1F-439F-8A52-3A16E31E75EE}"/>
              </a:ext>
            </a:extLst>
          </p:cNvPr>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extLst>
      <p:ext uri="{BB962C8B-B14F-4D97-AF65-F5344CB8AC3E}">
        <p14:creationId xmlns:p14="http://schemas.microsoft.com/office/powerpoint/2010/main" val="413817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2025/9/17</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id="{737E0C78-8105-ACE2-1DC2-646134663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extLst>
      <p:ext uri="{BB962C8B-B14F-4D97-AF65-F5344CB8AC3E}">
        <p14:creationId xmlns:p14="http://schemas.microsoft.com/office/powerpoint/2010/main" val="1055365125"/>
      </p:ext>
    </p:extLst>
  </p:cSld>
  <p:clrMap bg1="lt1" tx1="dk1" bg2="lt2" tx2="dk2" accent1="accent1" accent2="accent2" accent3="accent3" accent4="accent4" accent5="accent5" accent6="accent6" hlink="hlink" folHlink="folHlink"/>
  <p:sldLayoutIdLst>
    <p:sldLayoutId id="2147483661" r:id="rId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7318E-6F88-42FB-8CE5-5803BBD62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8EBAF-4046-4333-9D99-0F1154925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ADD3-40D2-46DF-A184-6F931ADEC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0A67-5BB5-4A83-A2F0-D739D6C77EEB}" type="datetimeFigureOut">
              <a:rPr lang="en-US" smtClean="0"/>
              <a:t>9/17/2025</a:t>
            </a:fld>
            <a:endParaRPr lang="en-US"/>
          </a:p>
        </p:txBody>
      </p:sp>
      <p:sp>
        <p:nvSpPr>
          <p:cNvPr id="5" name="Footer Placeholder 4">
            <a:extLst>
              <a:ext uri="{FF2B5EF4-FFF2-40B4-BE49-F238E27FC236}">
                <a16:creationId xmlns:a16="http://schemas.microsoft.com/office/drawing/2014/main" id="{931CCE29-DEB7-4655-ABB1-898FA1992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6DA5AE-6A87-4C52-B8AF-900FBB3EB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A0D28-91E6-4572-9415-A6994B878435}"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50EA6FDF-17FF-48CE-228A-C837C9C971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extLst>
      <p:ext uri="{BB962C8B-B14F-4D97-AF65-F5344CB8AC3E}">
        <p14:creationId xmlns:p14="http://schemas.microsoft.com/office/powerpoint/2010/main" val="5103978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4110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5.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a:extLst>
              <a:ext uri="{FF2B5EF4-FFF2-40B4-BE49-F238E27FC236}">
                <a16:creationId xmlns:a16="http://schemas.microsoft.com/office/drawing/2014/main" id="{6B5DB035-97B3-852E-02FD-36CABFA77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a:extLst>
              <a:ext uri="{FF2B5EF4-FFF2-40B4-BE49-F238E27FC236}">
                <a16:creationId xmlns:a16="http://schemas.microsoft.com/office/drawing/2014/main" id="{CC346AEF-CE6A-DCF2-0605-562A3E2F74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011" b="-9313"/>
          <a:stretch/>
        </p:blipFill>
        <p:spPr>
          <a:xfrm>
            <a:off x="93550" y="0"/>
            <a:ext cx="3267398" cy="1807498"/>
          </a:xfrm>
          <a:prstGeom prst="rect">
            <a:avLst/>
          </a:prstGeom>
        </p:spPr>
      </p:pic>
      <p:pic>
        <p:nvPicPr>
          <p:cNvPr id="4" name="Picture 3">
            <a:extLst>
              <a:ext uri="{FF2B5EF4-FFF2-40B4-BE49-F238E27FC236}">
                <a16:creationId xmlns:a16="http://schemas.microsoft.com/office/drawing/2014/main" id="{8EAEDDA9-173F-9544-0C52-BC3599A84043}"/>
              </a:ext>
            </a:extLst>
          </p:cNvPr>
          <p:cNvPicPr>
            <a:picLocks noChangeAspect="1"/>
          </p:cNvPicPr>
          <p:nvPr/>
        </p:nvPicPr>
        <p:blipFill>
          <a:blip r:embed="rId6"/>
          <a:stretch>
            <a:fillRect/>
          </a:stretch>
        </p:blipFill>
        <p:spPr>
          <a:xfrm>
            <a:off x="4349207" y="883166"/>
            <a:ext cx="3878267" cy="1650484"/>
          </a:xfrm>
          <a:prstGeom prst="rect">
            <a:avLst/>
          </a:prstGeom>
        </p:spPr>
      </p:pic>
      <p:grpSp>
        <p:nvGrpSpPr>
          <p:cNvPr id="7" name="Group 6">
            <a:extLst>
              <a:ext uri="{FF2B5EF4-FFF2-40B4-BE49-F238E27FC236}">
                <a16:creationId xmlns:a16="http://schemas.microsoft.com/office/drawing/2014/main" id="{13FF03A2-00F7-3AAD-4EBC-775C2E373BBF}"/>
              </a:ext>
            </a:extLst>
          </p:cNvPr>
          <p:cNvGrpSpPr/>
          <p:nvPr/>
        </p:nvGrpSpPr>
        <p:grpSpPr>
          <a:xfrm rot="20101935">
            <a:off x="986242" y="1387477"/>
            <a:ext cx="2852334" cy="1346200"/>
            <a:chOff x="1347402" y="1596803"/>
            <a:chExt cx="3848705" cy="1651404"/>
          </a:xfrm>
        </p:grpSpPr>
        <p:grpSp>
          <p:nvGrpSpPr>
            <p:cNvPr id="8" name="Group 7">
              <a:extLst>
                <a:ext uri="{FF2B5EF4-FFF2-40B4-BE49-F238E27FC236}">
                  <a16:creationId xmlns:a16="http://schemas.microsoft.com/office/drawing/2014/main" id="{B28F807F-A17C-020A-3F78-FDEB8267D2ED}"/>
                </a:ext>
              </a:extLst>
            </p:cNvPr>
            <p:cNvGrpSpPr/>
            <p:nvPr/>
          </p:nvGrpSpPr>
          <p:grpSpPr>
            <a:xfrm>
              <a:off x="1347402" y="1596803"/>
              <a:ext cx="3848705" cy="1651404"/>
              <a:chOff x="1399759" y="1639297"/>
              <a:chExt cx="3848705" cy="1651404"/>
            </a:xfrm>
          </p:grpSpPr>
          <p:pic>
            <p:nvPicPr>
              <p:cNvPr id="10" name="Picture 9">
                <a:extLst>
                  <a:ext uri="{FF2B5EF4-FFF2-40B4-BE49-F238E27FC236}">
                    <a16:creationId xmlns:a16="http://schemas.microsoft.com/office/drawing/2014/main" id="{FEA1D915-72E7-0C43-ADBB-E4AD4EBDA59C}"/>
                  </a:ext>
                </a:extLst>
              </p:cNvPr>
              <p:cNvPicPr>
                <a:picLocks noChangeAspect="1"/>
              </p:cNvPicPr>
              <p:nvPr/>
            </p:nvPicPr>
            <p:blipFill rotWithShape="1">
              <a:blip r:embed="rId7">
                <a:extLst>
                  <a:ext uri="{28A0092B-C50C-407E-A947-70E740481C1C}">
                    <a14:useLocalDpi xmlns:a14="http://schemas.microsoft.com/office/drawing/2010/main" val="0"/>
                  </a:ext>
                </a:extLst>
              </a:blip>
              <a:srcRect l="53409" t="85305" r="23261"/>
              <a:stretch/>
            </p:blipFill>
            <p:spPr>
              <a:xfrm>
                <a:off x="1399759" y="1639297"/>
                <a:ext cx="3848705" cy="1651404"/>
              </a:xfrm>
              <a:prstGeom prst="rect">
                <a:avLst/>
              </a:prstGeom>
            </p:spPr>
          </p:pic>
          <p:sp>
            <p:nvSpPr>
              <p:cNvPr id="11" name="Rectangle 10">
                <a:extLst>
                  <a:ext uri="{FF2B5EF4-FFF2-40B4-BE49-F238E27FC236}">
                    <a16:creationId xmlns:a16="http://schemas.microsoft.com/office/drawing/2014/main" id="{5CA2148C-C1FF-A9C9-7D21-853AD26DA28C}"/>
                  </a:ext>
                </a:extLst>
              </p:cNvPr>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E40FA25-C6B2-2AD5-0735-FAB2DAA51952}"/>
                </a:ext>
              </a:extLst>
            </p:cNvPr>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a:extLst>
              <a:ext uri="{FF2B5EF4-FFF2-40B4-BE49-F238E27FC236}">
                <a16:creationId xmlns:a16="http://schemas.microsoft.com/office/drawing/2014/main" id="{401EAD80-6860-A9FF-7602-B2BF2DBF9854}"/>
              </a:ext>
            </a:extLst>
          </p:cNvPr>
          <p:cNvPicPr>
            <a:picLocks noChangeAspect="1"/>
          </p:cNvPicPr>
          <p:nvPr/>
        </p:nvPicPr>
        <p:blipFill>
          <a:blip r:embed="rId8"/>
          <a:stretch>
            <a:fillRect/>
          </a:stretch>
        </p:blipFill>
        <p:spPr>
          <a:xfrm>
            <a:off x="2168282" y="2163557"/>
            <a:ext cx="8541236" cy="327383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1E30F415-6FB1-99AC-6B58-01FB2EBC677F}"/>
              </a:ext>
            </a:extLst>
          </p:cNvPr>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ED805AB3-DCF1-FCF6-EEC8-847BD403F29A}"/>
              </a:ext>
            </a:extLst>
          </p:cNvPr>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a:extLst>
              <a:ext uri="{FF2B5EF4-FFF2-40B4-BE49-F238E27FC236}">
                <a16:creationId xmlns:a16="http://schemas.microsoft.com/office/drawing/2014/main" id="{9E3681FF-A32B-D7E5-6D7E-3DA54EBC365F}"/>
              </a:ext>
            </a:extLst>
          </p:cNvPr>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C1CE0A-AD5D-A38E-3071-7A4AFCB6B1C8}"/>
              </a:ext>
            </a:extLst>
          </p:cNvPr>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9503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A4A18D-A271-2295-635F-D3B551453ECD}"/>
              </a:ext>
            </a:extLst>
          </p:cNvPr>
          <p:cNvGrpSpPr/>
          <p:nvPr/>
        </p:nvGrpSpPr>
        <p:grpSpPr>
          <a:xfrm>
            <a:off x="3070452" y="1493870"/>
            <a:ext cx="7065586" cy="2759432"/>
            <a:chOff x="586609" y="1050589"/>
            <a:chExt cx="4970286" cy="2759432"/>
          </a:xfrm>
        </p:grpSpPr>
        <p:pic>
          <p:nvPicPr>
            <p:cNvPr id="3" name="Picture 4">
              <a:extLst>
                <a:ext uri="{FF2B5EF4-FFF2-40B4-BE49-F238E27FC236}">
                  <a16:creationId xmlns:a16="http://schemas.microsoft.com/office/drawing/2014/main" id="{EB77E898-3865-2485-CF8B-7200BC7FD0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5" name="TextBox 4">
              <a:extLst>
                <a:ext uri="{FF2B5EF4-FFF2-40B4-BE49-F238E27FC236}">
                  <a16:creationId xmlns:a16="http://schemas.microsoft.com/office/drawing/2014/main" id="{763330FF-E4FC-C175-EF1B-90E5902B47EE}"/>
                </a:ext>
              </a:extLst>
            </p:cNvPr>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a:extLst>
              <a:ext uri="{FF2B5EF4-FFF2-40B4-BE49-F238E27FC236}">
                <a16:creationId xmlns:a16="http://schemas.microsoft.com/office/drawing/2014/main" id="{1A904575-D0CE-F4A5-B5FC-7447FE73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a:extLst>
              <a:ext uri="{FF2B5EF4-FFF2-40B4-BE49-F238E27FC236}">
                <a16:creationId xmlns:a16="http://schemas.microsoft.com/office/drawing/2014/main" id="{316BD6FB-76F8-3248-7A1C-3A9F92C5AA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271" y="2631057"/>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7" name="TextBox 86">
            <a:extLst>
              <a:ext uri="{FF2B5EF4-FFF2-40B4-BE49-F238E27FC236}">
                <a16:creationId xmlns:a16="http://schemas.microsoft.com/office/drawing/2014/main" id="{B9FC54AD-5E06-601C-C0DD-260F110C2818}"/>
              </a:ext>
            </a:extLst>
          </p:cNvPr>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AAF53CBB-381C-3BD2-A953-B26DF5D4E856}"/>
              </a:ext>
            </a:extLst>
          </p:cNvPr>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a:extLst>
              <a:ext uri="{FF2B5EF4-FFF2-40B4-BE49-F238E27FC236}">
                <a16:creationId xmlns:a16="http://schemas.microsoft.com/office/drawing/2014/main" id="{D45BF582-82AF-AD59-1BD8-21C49152FBA8}"/>
              </a:ext>
            </a:extLst>
          </p:cNvPr>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58C2535-DBBB-C8EB-329A-18A33846245A}"/>
              </a:ext>
            </a:extLst>
          </p:cNvPr>
          <p:cNvGrpSpPr/>
          <p:nvPr/>
        </p:nvGrpSpPr>
        <p:grpSpPr>
          <a:xfrm>
            <a:off x="5031564" y="-227744"/>
            <a:ext cx="2867377" cy="812800"/>
            <a:chOff x="5007836" y="507047"/>
            <a:chExt cx="1501614" cy="308638"/>
          </a:xfrm>
        </p:grpSpPr>
        <p:cxnSp>
          <p:nvCxnSpPr>
            <p:cNvPr id="24" name="Straight Connector 23">
              <a:extLst>
                <a:ext uri="{FF2B5EF4-FFF2-40B4-BE49-F238E27FC236}">
                  <a16:creationId xmlns:a16="http://schemas.microsoft.com/office/drawing/2014/main" id="{5BB3F7ED-1FD1-B3CF-CCF1-F1C6FD103C9E}"/>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D3BAEA-34AC-EC6F-FFD4-2A647B6A3738}"/>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D20B4A-9474-3462-1352-5AB38F988BF0}"/>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8FF421-8BB2-FEED-F800-EF960459482F}"/>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a:extLst>
              <a:ext uri="{FF2B5EF4-FFF2-40B4-BE49-F238E27FC236}">
                <a16:creationId xmlns:a16="http://schemas.microsoft.com/office/drawing/2014/main" id="{8D0CF023-EF80-8952-4A44-26EA45F7B7FD}"/>
              </a:ext>
            </a:extLst>
          </p:cNvPr>
          <p:cNvGrpSpPr/>
          <p:nvPr/>
        </p:nvGrpSpPr>
        <p:grpSpPr>
          <a:xfrm>
            <a:off x="3341802" y="669046"/>
            <a:ext cx="5614100" cy="1015663"/>
            <a:chOff x="7026460" y="2579491"/>
            <a:chExt cx="4129874" cy="3979589"/>
          </a:xfrm>
        </p:grpSpPr>
        <p:sp>
          <p:nvSpPr>
            <p:cNvPr id="4048" name="TextBox 4047">
              <a:extLst>
                <a:ext uri="{FF2B5EF4-FFF2-40B4-BE49-F238E27FC236}">
                  <a16:creationId xmlns:a16="http://schemas.microsoft.com/office/drawing/2014/main" id="{46B63433-1C20-DB5E-35FD-001888DBF2F0}"/>
                </a:ext>
              </a:extLst>
            </p:cNvPr>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a:extLst>
                <a:ext uri="{FF2B5EF4-FFF2-40B4-BE49-F238E27FC236}">
                  <a16:creationId xmlns:a16="http://schemas.microsoft.com/office/drawing/2014/main" id="{DC567E0B-C742-9B0A-76A3-8629F7E5D985}"/>
                </a:ext>
              </a:extLst>
            </p:cNvPr>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a:extLst>
              <a:ext uri="{FF2B5EF4-FFF2-40B4-BE49-F238E27FC236}">
                <a16:creationId xmlns:a16="http://schemas.microsoft.com/office/drawing/2014/main" id="{7C2D6487-9DCE-B529-2108-CD738813CF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p:blipFill>
        <p:spPr>
          <a:xfrm>
            <a:off x="5826063" y="3699403"/>
            <a:ext cx="2047844" cy="3030835"/>
          </a:xfrm>
          <a:prstGeom prst="rect">
            <a:avLst/>
          </a:prstGeom>
        </p:spPr>
      </p:pic>
      <p:pic>
        <p:nvPicPr>
          <p:cNvPr id="4051" name="Picture 4050">
            <a:extLst>
              <a:ext uri="{FF2B5EF4-FFF2-40B4-BE49-F238E27FC236}">
                <a16:creationId xmlns:a16="http://schemas.microsoft.com/office/drawing/2014/main" id="{1AD3E3AE-111C-C2D2-39F1-BF1769F57D7D}"/>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p:blipFill>
        <p:spPr>
          <a:xfrm>
            <a:off x="3893178" y="3555105"/>
            <a:ext cx="2192215" cy="2887830"/>
          </a:xfrm>
          <a:prstGeom prst="rect">
            <a:avLst/>
          </a:prstGeom>
        </p:spPr>
      </p:pic>
      <p:grpSp>
        <p:nvGrpSpPr>
          <p:cNvPr id="4052" name="Group 4051">
            <a:extLst>
              <a:ext uri="{FF2B5EF4-FFF2-40B4-BE49-F238E27FC236}">
                <a16:creationId xmlns:a16="http://schemas.microsoft.com/office/drawing/2014/main" id="{4A25D62E-2B0B-1222-F110-C5FE7549C346}"/>
              </a:ext>
            </a:extLst>
          </p:cNvPr>
          <p:cNvGrpSpPr/>
          <p:nvPr/>
        </p:nvGrpSpPr>
        <p:grpSpPr>
          <a:xfrm>
            <a:off x="2541663" y="1681361"/>
            <a:ext cx="2398363" cy="2451087"/>
            <a:chOff x="5224478" y="1897021"/>
            <a:chExt cx="2398363" cy="2451087"/>
          </a:xfrm>
        </p:grpSpPr>
        <p:pic>
          <p:nvPicPr>
            <p:cNvPr id="4053" name="Picture 4052">
              <a:extLst>
                <a:ext uri="{FF2B5EF4-FFF2-40B4-BE49-F238E27FC236}">
                  <a16:creationId xmlns:a16="http://schemas.microsoft.com/office/drawing/2014/main" id="{5E40DC4B-6D1C-D579-7A27-F5560CED6496}"/>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36770" b="47251"/>
            <a:stretch/>
          </p:blipFill>
          <p:spPr>
            <a:xfrm flipH="1">
              <a:off x="5224478" y="1897021"/>
              <a:ext cx="2398363" cy="2451087"/>
            </a:xfrm>
            <a:prstGeom prst="rect">
              <a:avLst/>
            </a:prstGeom>
          </p:spPr>
        </p:pic>
        <p:sp>
          <p:nvSpPr>
            <p:cNvPr id="4054" name="TextBox 4053">
              <a:extLst>
                <a:ext uri="{FF2B5EF4-FFF2-40B4-BE49-F238E27FC236}">
                  <a16:creationId xmlns:a16="http://schemas.microsoft.com/office/drawing/2014/main" id="{0F95A297-7FFE-0D9B-42D6-7000F37629AA}"/>
                </a:ext>
              </a:extLst>
            </p:cNvPr>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a:extLst>
              <a:ext uri="{FF2B5EF4-FFF2-40B4-BE49-F238E27FC236}">
                <a16:creationId xmlns:a16="http://schemas.microsoft.com/office/drawing/2014/main" id="{4E744ABE-F931-4D15-B987-EC74FD261BDA}"/>
              </a:ext>
            </a:extLst>
          </p:cNvPr>
          <p:cNvGrpSpPr/>
          <p:nvPr/>
        </p:nvGrpSpPr>
        <p:grpSpPr>
          <a:xfrm>
            <a:off x="7071669" y="1805850"/>
            <a:ext cx="2477404" cy="2521061"/>
            <a:chOff x="9754484" y="2021510"/>
            <a:chExt cx="2477404" cy="2521061"/>
          </a:xfrm>
        </p:grpSpPr>
        <p:pic>
          <p:nvPicPr>
            <p:cNvPr id="4056" name="Picture 4055">
              <a:extLst>
                <a:ext uri="{FF2B5EF4-FFF2-40B4-BE49-F238E27FC236}">
                  <a16:creationId xmlns:a16="http://schemas.microsoft.com/office/drawing/2014/main" id="{72F668F5-AA77-9368-08D2-D2736E092CB0}"/>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5298" t="48731" r="39333" b="-1644"/>
            <a:stretch/>
          </p:blipFill>
          <p:spPr>
            <a:xfrm rot="15741976">
              <a:off x="9732655" y="2043339"/>
              <a:ext cx="2521061" cy="2477404"/>
            </a:xfrm>
            <a:prstGeom prst="rect">
              <a:avLst/>
            </a:prstGeom>
          </p:spPr>
        </p:pic>
        <p:sp>
          <p:nvSpPr>
            <p:cNvPr id="4057" name="TextBox 4056">
              <a:extLst>
                <a:ext uri="{FF2B5EF4-FFF2-40B4-BE49-F238E27FC236}">
                  <a16:creationId xmlns:a16="http://schemas.microsoft.com/office/drawing/2014/main" id="{3DE2742D-54D7-E4C4-1B5E-2607D38CA09E}"/>
                </a:ext>
              </a:extLst>
            </p:cNvPr>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81B339-D613-9D73-C017-5FD48983DC77}"/>
              </a:ext>
            </a:extLst>
          </p:cNvPr>
          <p:cNvGrpSpPr/>
          <p:nvPr/>
        </p:nvGrpSpPr>
        <p:grpSpPr>
          <a:xfrm>
            <a:off x="577878" y="825495"/>
            <a:ext cx="5188792" cy="4054151"/>
            <a:chOff x="6719886" y="2568031"/>
            <a:chExt cx="5188792" cy="4054151"/>
          </a:xfrm>
        </p:grpSpPr>
        <p:grpSp>
          <p:nvGrpSpPr>
            <p:cNvPr id="8" name="Group 7">
              <a:extLst>
                <a:ext uri="{FF2B5EF4-FFF2-40B4-BE49-F238E27FC236}">
                  <a16:creationId xmlns:a16="http://schemas.microsoft.com/office/drawing/2014/main" id="{9EF5AC62-81D0-048C-160E-2694A2D70CF9}"/>
                </a:ext>
              </a:extLst>
            </p:cNvPr>
            <p:cNvGrpSpPr/>
            <p:nvPr/>
          </p:nvGrpSpPr>
          <p:grpSpPr>
            <a:xfrm>
              <a:off x="6719886" y="2568031"/>
              <a:ext cx="5188792" cy="4054151"/>
              <a:chOff x="6719886" y="2568031"/>
              <a:chExt cx="5188792" cy="4054151"/>
            </a:xfrm>
          </p:grpSpPr>
          <p:pic>
            <p:nvPicPr>
              <p:cNvPr id="11" name="Picture 10">
                <a:extLst>
                  <a:ext uri="{FF2B5EF4-FFF2-40B4-BE49-F238E27FC236}">
                    <a16:creationId xmlns:a16="http://schemas.microsoft.com/office/drawing/2014/main" id="{AE5A756D-7D0B-C7CB-A8F1-0BBEEAB51CC8}"/>
                  </a:ext>
                </a:extLst>
              </p:cNvPr>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p:blipFill>
            <p:spPr>
              <a:xfrm>
                <a:off x="6719886" y="2568031"/>
                <a:ext cx="5188792" cy="4054151"/>
              </a:xfrm>
              <a:prstGeom prst="rect">
                <a:avLst/>
              </a:prstGeom>
            </p:spPr>
          </p:pic>
          <p:sp>
            <p:nvSpPr>
              <p:cNvPr id="12" name="TextBox 11">
                <a:extLst>
                  <a:ext uri="{FF2B5EF4-FFF2-40B4-BE49-F238E27FC236}">
                    <a16:creationId xmlns:a16="http://schemas.microsoft.com/office/drawing/2014/main" id="{A59ED2FF-6B99-254E-20CF-35AB335BB2D2}"/>
                  </a:ext>
                </a:extLst>
              </p:cNvPr>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a:extLst>
                <a:ext uri="{FF2B5EF4-FFF2-40B4-BE49-F238E27FC236}">
                  <a16:creationId xmlns:a16="http://schemas.microsoft.com/office/drawing/2014/main" id="{D7EEBE05-B41E-0D2E-E57E-D566CD9849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6049" t="47192" r="47169" b="46241"/>
            <a:stretch/>
          </p:blipFill>
          <p:spPr>
            <a:xfrm>
              <a:off x="7338972" y="2811573"/>
              <a:ext cx="463498" cy="450325"/>
            </a:xfrm>
            <a:prstGeom prst="rect">
              <a:avLst/>
            </a:prstGeom>
          </p:spPr>
        </p:pic>
        <p:pic>
          <p:nvPicPr>
            <p:cNvPr id="10" name="Picture 9">
              <a:extLst>
                <a:ext uri="{FF2B5EF4-FFF2-40B4-BE49-F238E27FC236}">
                  <a16:creationId xmlns:a16="http://schemas.microsoft.com/office/drawing/2014/main" id="{735F985A-879C-12EE-C673-0A332AA6C1D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6049" t="47192" r="47169" b="46241"/>
            <a:stretch/>
          </p:blipFill>
          <p:spPr>
            <a:xfrm flipH="1">
              <a:off x="10888714" y="2838727"/>
              <a:ext cx="463498" cy="450325"/>
            </a:xfrm>
            <a:prstGeom prst="rect">
              <a:avLst/>
            </a:prstGeom>
          </p:spPr>
        </p:pic>
      </p:grpSp>
      <p:pic>
        <p:nvPicPr>
          <p:cNvPr id="14" name="Picture 13">
            <a:extLst>
              <a:ext uri="{FF2B5EF4-FFF2-40B4-BE49-F238E27FC236}">
                <a16:creationId xmlns:a16="http://schemas.microsoft.com/office/drawing/2014/main" id="{0BE49DF1-5753-9CB4-6692-AEB062087E8A}"/>
              </a:ext>
            </a:extLst>
          </p:cNvPr>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a:extLst>
              <a:ext uri="{FF2B5EF4-FFF2-40B4-BE49-F238E27FC236}">
                <a16:creationId xmlns:a16="http://schemas.microsoft.com/office/drawing/2014/main" id="{59707871-CEFF-F91E-A70E-E7A54E510199}"/>
              </a:ext>
            </a:extLst>
          </p:cNvPr>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a:extLst>
              <a:ext uri="{FF2B5EF4-FFF2-40B4-BE49-F238E27FC236}">
                <a16:creationId xmlns:a16="http://schemas.microsoft.com/office/drawing/2014/main" id="{8F152227-6B12-030A-FAF5-3277A4ECF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508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709A0EF-AA57-D698-88DA-38BD6A5C0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a:extLst>
              <a:ext uri="{FF2B5EF4-FFF2-40B4-BE49-F238E27FC236}">
                <a16:creationId xmlns:a16="http://schemas.microsoft.com/office/drawing/2014/main" id="{BB4CCBD4-8738-FF5B-3B36-FA0524439328}"/>
              </a:ext>
            </a:extLst>
          </p:cNvPr>
          <p:cNvGrpSpPr/>
          <p:nvPr/>
        </p:nvGrpSpPr>
        <p:grpSpPr>
          <a:xfrm>
            <a:off x="2909536" y="681486"/>
            <a:ext cx="5201891" cy="1112808"/>
            <a:chOff x="2099412" y="3429000"/>
            <a:chExt cx="3533874" cy="1533104"/>
          </a:xfrm>
        </p:grpSpPr>
        <p:sp>
          <p:nvSpPr>
            <p:cNvPr id="19" name="Speech Bubble: Rectangle with Corners Rounded 18">
              <a:extLst>
                <a:ext uri="{FF2B5EF4-FFF2-40B4-BE49-F238E27FC236}">
                  <a16:creationId xmlns:a16="http://schemas.microsoft.com/office/drawing/2014/main" id="{BDE2CCD1-850C-3798-E907-94BF5E406135}"/>
                </a:ext>
              </a:extLst>
            </p:cNvPr>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F168CBC6-B087-1341-DCE2-11C519E5437F}"/>
                </a:ext>
              </a:extLst>
            </p:cNvPr>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id="{AB69A562-4156-CB4A-30E7-79B0C17A41D8}"/>
              </a:ext>
            </a:extLst>
          </p:cNvPr>
          <p:cNvGrpSpPr/>
          <p:nvPr/>
        </p:nvGrpSpPr>
        <p:grpSpPr>
          <a:xfrm>
            <a:off x="4189893" y="2078966"/>
            <a:ext cx="5444111" cy="1414732"/>
            <a:chOff x="2099412" y="3429000"/>
            <a:chExt cx="3533874" cy="1533104"/>
          </a:xfrm>
        </p:grpSpPr>
        <p:sp>
          <p:nvSpPr>
            <p:cNvPr id="23" name="Speech Bubble: Rectangle with Corners Rounded 22">
              <a:extLst>
                <a:ext uri="{FF2B5EF4-FFF2-40B4-BE49-F238E27FC236}">
                  <a16:creationId xmlns:a16="http://schemas.microsoft.com/office/drawing/2014/main" id="{55C8E636-26EB-55ED-36C7-B56250944335}"/>
                </a:ext>
              </a:extLst>
            </p:cNvPr>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BDA7DEB-CF7F-9AB3-591E-FB99DE57B8B8}"/>
                </a:ext>
              </a:extLst>
            </p:cNvPr>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A7868C37-8FFD-6F5C-AF9F-63983626477B}"/>
              </a:ext>
            </a:extLst>
          </p:cNvPr>
          <p:cNvGrpSpPr/>
          <p:nvPr/>
        </p:nvGrpSpPr>
        <p:grpSpPr>
          <a:xfrm>
            <a:off x="4358070" y="3605052"/>
            <a:ext cx="6219893" cy="1384995"/>
            <a:chOff x="2051790" y="3408011"/>
            <a:chExt cx="3581496" cy="1611212"/>
          </a:xfrm>
        </p:grpSpPr>
        <p:sp>
          <p:nvSpPr>
            <p:cNvPr id="28" name="Speech Bubble: Rectangle with Corners Rounded 27">
              <a:extLst>
                <a:ext uri="{FF2B5EF4-FFF2-40B4-BE49-F238E27FC236}">
                  <a16:creationId xmlns:a16="http://schemas.microsoft.com/office/drawing/2014/main" id="{E77A27EE-5B64-BA57-B4DE-C0319631DAEE}"/>
                </a:ext>
              </a:extLst>
            </p:cNvPr>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7DBB10B-6BEB-2BB7-0C76-4AA2D7472AF8}"/>
                </a:ext>
              </a:extLst>
            </p:cNvPr>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a:extLst>
              <a:ext uri="{FF2B5EF4-FFF2-40B4-BE49-F238E27FC236}">
                <a16:creationId xmlns:a16="http://schemas.microsoft.com/office/drawing/2014/main" id="{ED75D102-FD98-6652-BBDE-96B7986D4A62}"/>
              </a:ext>
            </a:extLst>
          </p:cNvPr>
          <p:cNvGrpSpPr/>
          <p:nvPr/>
        </p:nvGrpSpPr>
        <p:grpSpPr>
          <a:xfrm>
            <a:off x="4358774" y="5193102"/>
            <a:ext cx="6829686" cy="1479023"/>
            <a:chOff x="2099412" y="3429000"/>
            <a:chExt cx="4340832" cy="2037634"/>
          </a:xfrm>
        </p:grpSpPr>
        <p:sp>
          <p:nvSpPr>
            <p:cNvPr id="31" name="Speech Bubble: Rectangle with Corners Rounded 30">
              <a:extLst>
                <a:ext uri="{FF2B5EF4-FFF2-40B4-BE49-F238E27FC236}">
                  <a16:creationId xmlns:a16="http://schemas.microsoft.com/office/drawing/2014/main" id="{082328A0-14E7-FB13-AF14-F1FAD86E0A82}"/>
                </a:ext>
              </a:extLst>
            </p:cNvPr>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a:extLst>
                <a:ext uri="{FF2B5EF4-FFF2-40B4-BE49-F238E27FC236}">
                  <a16:creationId xmlns:a16="http://schemas.microsoft.com/office/drawing/2014/main" id="{107309D7-F73F-FAD1-C9DA-6AD089917D2A}"/>
                </a:ext>
              </a:extLst>
            </p:cNvPr>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59E15C79-6F3E-4412-A599-E260D566177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a:extLst>
              <a:ext uri="{FF2B5EF4-FFF2-40B4-BE49-F238E27FC236}">
                <a16:creationId xmlns:a16="http://schemas.microsoft.com/office/drawing/2014/main" id="{3142ABED-A9CC-4731-8556-AD92F9345BF1}"/>
              </a:ext>
            </a:extLst>
          </p:cNvPr>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a:extLst>
              <a:ext uri="{FF2B5EF4-FFF2-40B4-BE49-F238E27FC236}">
                <a16:creationId xmlns:a16="http://schemas.microsoft.com/office/drawing/2014/main" id="{92DB43A1-BB27-406A-82CF-231CC051CA2A}"/>
              </a:ext>
            </a:extLst>
          </p:cNvPr>
          <p:cNvSpPr txBox="1">
            <a:spLocks/>
          </p:cNvSpPr>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itchFamily="18" charset="0"/>
              </a:rPr>
              <a:t>3. Chuẩn bị: 1 bơm tiêm.</a:t>
            </a:r>
          </a:p>
        </p:txBody>
      </p:sp>
      <p:pic>
        <p:nvPicPr>
          <p:cNvPr id="14" name="图片 2">
            <a:extLst>
              <a:ext uri="{FF2B5EF4-FFF2-40B4-BE49-F238E27FC236}">
                <a16:creationId xmlns:a16="http://schemas.microsoft.com/office/drawing/2014/main" id="{3A3BAF2E-3977-4521-BE11-45B55C81D2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a:extLst>
              <a:ext uri="{FF2B5EF4-FFF2-40B4-BE49-F238E27FC236}">
                <a16:creationId xmlns:a16="http://schemas.microsoft.com/office/drawing/2014/main" id="{19C1A2E1-25B5-170F-5B8E-B7A20081D153}"/>
              </a:ext>
            </a:extLst>
          </p:cNvPr>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22F63294-8F95-A64A-6389-10919CDCE2C8}"/>
              </a:ext>
            </a:extLst>
          </p:cNvPr>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3924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extLst>
              <a:ext uri="{C807C97D-BFC1-408E-A445-0C87EB9F89A2}">
                <ask:lineSketchStyleProps xmlns:ask="http://schemas.microsoft.com/office/drawing/2018/sketchyshapes" xmlns="" sd="3988971995">
                  <a:prstGeom prst="roundRect">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a:extLst>
              <a:ext uri="{FF2B5EF4-FFF2-40B4-BE49-F238E27FC236}">
                <a16:creationId xmlns:a16="http://schemas.microsoft.com/office/drawing/2014/main" id="{2B420372-55D0-498F-B319-6B7EF1F25969}"/>
              </a:ext>
            </a:extLst>
          </p:cNvPr>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5" name="Group 14">
            <a:extLst>
              <a:ext uri="{FF2B5EF4-FFF2-40B4-BE49-F238E27FC236}">
                <a16:creationId xmlns:a16="http://schemas.microsoft.com/office/drawing/2014/main" id="{FB46109C-F911-14A2-56E1-66786790297F}"/>
              </a:ext>
            </a:extLst>
          </p:cNvPr>
          <p:cNvGrpSpPr/>
          <p:nvPr/>
        </p:nvGrpSpPr>
        <p:grpSpPr>
          <a:xfrm>
            <a:off x="6752546" y="3762375"/>
            <a:ext cx="5439454" cy="2733675"/>
            <a:chOff x="6752546" y="3762375"/>
            <a:chExt cx="5439454" cy="2733675"/>
          </a:xfrm>
        </p:grpSpPr>
        <p:pic>
          <p:nvPicPr>
            <p:cNvPr id="13" name="Picture 318">
              <a:extLst>
                <a:ext uri="{FF2B5EF4-FFF2-40B4-BE49-F238E27FC236}">
                  <a16:creationId xmlns:a16="http://schemas.microsoft.com/office/drawing/2014/main" id="{31AB9193-1580-138A-2A28-991390CDEC33}"/>
                </a:ext>
              </a:extLst>
            </p:cNvPr>
            <p:cNvPicPr>
              <a:picLocks noChangeAspect="1"/>
            </p:cNvPicPr>
            <p:nvPr/>
          </p:nvPicPr>
          <p:blipFill>
            <a:blip r:embed="rId3"/>
            <a:stretch>
              <a:fillRect/>
            </a:stretch>
          </p:blipFill>
          <p:spPr>
            <a:xfrm>
              <a:off x="6752546" y="3762375"/>
              <a:ext cx="5439454" cy="2733675"/>
            </a:xfrm>
            <a:prstGeom prst="rect">
              <a:avLst/>
            </a:prstGeom>
          </p:spPr>
        </p:pic>
        <p:sp>
          <p:nvSpPr>
            <p:cNvPr id="14" name="TextBox 13">
              <a:extLst>
                <a:ext uri="{FF2B5EF4-FFF2-40B4-BE49-F238E27FC236}">
                  <a16:creationId xmlns:a16="http://schemas.microsoft.com/office/drawing/2014/main" id="{19FA8E24-803C-2DA7-BF1B-8FD71784B80D}"/>
                </a:ext>
              </a:extLst>
            </p:cNvPr>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395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9258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pic>
        <p:nvPicPr>
          <p:cNvPr id="3" name="Picture 2">
            <a:extLst>
              <a:ext uri="{FF2B5EF4-FFF2-40B4-BE49-F238E27FC236}">
                <a16:creationId xmlns:a16="http://schemas.microsoft.com/office/drawing/2014/main" id="{FCBB8290-6BC9-4178-3E59-9C75AF52A041}"/>
              </a:ext>
            </a:extLst>
          </p:cNvPr>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Rounded Corners 5">
            <a:extLst>
              <a:ext uri="{FF2B5EF4-FFF2-40B4-BE49-F238E27FC236}">
                <a16:creationId xmlns:a16="http://schemas.microsoft.com/office/drawing/2014/main" id="{3507E3EC-EDA5-4C7E-3EB4-1FB627498605}"/>
              </a:ext>
            </a:extLst>
          </p:cNvPr>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extLst>
      <p:ext uri="{BB962C8B-B14F-4D97-AF65-F5344CB8AC3E}">
        <p14:creationId xmlns:p14="http://schemas.microsoft.com/office/powerpoint/2010/main" val="48581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Google Shape;4003;p26"/>
          <p:cNvSpPr txBox="1">
            <a:spLocks noGrp="1"/>
          </p:cNvSpPr>
          <p:nvPr>
            <p:ph type="ctrTitle" idx="4294967295"/>
          </p:nvPr>
        </p:nvSpPr>
        <p:spPr>
          <a:xfrm>
            <a:off x="3608705" y="322580"/>
            <a:ext cx="433514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a:extLst>
              <a:ext uri="{FF2B5EF4-FFF2-40B4-BE49-F238E27FC236}">
                <a16:creationId xmlns:a16="http://schemas.microsoft.com/office/drawing/2014/main" id="{7BF7BED0-AA07-51B9-CC82-4A4ACB7AA1EA}"/>
              </a:ext>
            </a:extLst>
          </p:cNvPr>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id="{91A9E26B-BE39-480D-B27B-D22760902278}"/>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20623"/>
          <a:stretch/>
        </p:blipFill>
        <p:spPr>
          <a:xfrm>
            <a:off x="-216439" y="4128272"/>
            <a:ext cx="12408439" cy="2903564"/>
          </a:xfrm>
          <a:prstGeom prst="rect">
            <a:avLst/>
          </a:prstGeom>
        </p:spPr>
      </p:pic>
      <p:sp>
        <p:nvSpPr>
          <p:cNvPr id="6" name="Rectangle: Rounded Corners 5">
            <a:extLst>
              <a:ext uri="{FF2B5EF4-FFF2-40B4-BE49-F238E27FC236}">
                <a16:creationId xmlns:a16="http://schemas.microsoft.com/office/drawing/2014/main" id="{3507E3EC-EDA5-4C7E-3EB4-1FB627498605}"/>
              </a:ext>
            </a:extLst>
          </p:cNvPr>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a:extLst>
              <a:ext uri="{FF2B5EF4-FFF2-40B4-BE49-F238E27FC236}">
                <a16:creationId xmlns:a16="http://schemas.microsoft.com/office/drawing/2014/main" id="{86D34F0D-CDD6-5CC9-D5B4-4E025E8BE903}"/>
              </a:ext>
            </a:extLst>
          </p:cNvPr>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3052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F31D979-6FCF-42F4-A6EE-73DBEC93595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flipV="1">
            <a:off x="0" y="0"/>
            <a:ext cx="12192000" cy="2502812"/>
          </a:xfrm>
          <a:prstGeom prst="rect">
            <a:avLst/>
          </a:prstGeom>
        </p:spPr>
      </p:pic>
      <p:pic>
        <p:nvPicPr>
          <p:cNvPr id="6" name="图片 5">
            <a:extLst>
              <a:ext uri="{FF2B5EF4-FFF2-40B4-BE49-F238E27FC236}">
                <a16:creationId xmlns:a16="http://schemas.microsoft.com/office/drawing/2014/main" id="{A9A0A534-3D54-422E-A25E-F3291FBB13C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a:extLst>
              <a:ext uri="{FF2B5EF4-FFF2-40B4-BE49-F238E27FC236}">
                <a16:creationId xmlns:a16="http://schemas.microsoft.com/office/drawing/2014/main" id="{6667CBF0-4AD2-4E4D-9042-4EA9A4EF18A3}"/>
              </a:ext>
            </a:extLst>
          </p:cNvPr>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a:extLst>
              <a:ext uri="{FF2B5EF4-FFF2-40B4-BE49-F238E27FC236}">
                <a16:creationId xmlns:a16="http://schemas.microsoft.com/office/drawing/2014/main" id="{9938AA88-4CB0-421A-8485-A267E27EC199}"/>
              </a:ext>
            </a:extLst>
          </p:cNvPr>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a:extLst>
              <a:ext uri="{FF2B5EF4-FFF2-40B4-BE49-F238E27FC236}">
                <a16:creationId xmlns:a16="http://schemas.microsoft.com/office/drawing/2014/main" id="{2C8DBA14-8AFB-4E6C-9DAC-7BE3629D8B5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1579"/>
          <a:stretch/>
        </p:blipFill>
        <p:spPr>
          <a:xfrm>
            <a:off x="-340242" y="4328914"/>
            <a:ext cx="12532242" cy="2529085"/>
          </a:xfrm>
          <a:prstGeom prst="rect">
            <a:avLst/>
          </a:prstGeom>
        </p:spPr>
      </p:pic>
      <p:pic>
        <p:nvPicPr>
          <p:cNvPr id="2" name="Picture 1" descr="Shape&#10;&#10;Description automatically generated">
            <a:extLst>
              <a:ext uri="{FF2B5EF4-FFF2-40B4-BE49-F238E27FC236}">
                <a16:creationId xmlns:a16="http://schemas.microsoft.com/office/drawing/2014/main" id="{CE72F674-556B-911D-908A-F94121AA3B5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extLst>
      <p:ext uri="{BB962C8B-B14F-4D97-AF65-F5344CB8AC3E}">
        <p14:creationId xmlns:p14="http://schemas.microsoft.com/office/powerpoint/2010/main" val="34799693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B2BD42-3F4E-BE07-5E5D-7ECBA8B27398}"/>
              </a:ext>
            </a:extLst>
          </p:cNvPr>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 name="Picture 2">
            <a:extLst>
              <a:ext uri="{FF2B5EF4-FFF2-40B4-BE49-F238E27FC236}">
                <a16:creationId xmlns:a16="http://schemas.microsoft.com/office/drawing/2014/main" id="{7DB6268F-787D-EDDC-37B3-92988DE8392B}"/>
              </a:ext>
            </a:extLst>
          </p:cNvPr>
          <p:cNvPicPr>
            <a:picLocks noChangeAspect="1"/>
          </p:cNvPicPr>
          <p:nvPr/>
        </p:nvPicPr>
        <p:blipFill>
          <a:blip r:embed="rId4"/>
          <a:stretch>
            <a:fillRect/>
          </a:stretch>
        </p:blipFill>
        <p:spPr>
          <a:xfrm>
            <a:off x="1955943" y="524089"/>
            <a:ext cx="533400" cy="590550"/>
          </a:xfrm>
          <a:prstGeom prst="rect">
            <a:avLst/>
          </a:prstGeom>
        </p:spPr>
      </p:pic>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a:extLst>
              <a:ext uri="{FF2B5EF4-FFF2-40B4-BE49-F238E27FC236}">
                <a16:creationId xmlns:a16="http://schemas.microsoft.com/office/drawing/2014/main" id="{6B18DD45-B755-6F1A-A4B3-7A85A19FE4AE}"/>
              </a:ext>
            </a:extLst>
          </p:cNvPr>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extLst>
      <p:ext uri="{BB962C8B-B14F-4D97-AF65-F5344CB8AC3E}">
        <p14:creationId xmlns:p14="http://schemas.microsoft.com/office/powerpoint/2010/main" val="2016140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C41CE9B9-EC1F-49F0-9CD5-5442CBC8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a:extLst>
              <a:ext uri="{FF2B5EF4-FFF2-40B4-BE49-F238E27FC236}">
                <a16:creationId xmlns:a16="http://schemas.microsoft.com/office/drawing/2014/main" id="{ADEC97EC-A4D6-4731-AEB8-2C1447EE52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a:extLst>
              <a:ext uri="{FF2B5EF4-FFF2-40B4-BE49-F238E27FC236}">
                <a16:creationId xmlns:a16="http://schemas.microsoft.com/office/drawing/2014/main" id="{0369482E-878B-4413-9394-CFFE070A1CBC}"/>
              </a:ext>
            </a:extLst>
          </p:cNvPr>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010826BE-F3EF-D50E-5423-476C8FA255F5}"/>
              </a:ext>
            </a:extLst>
          </p:cNvPr>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a:extLst>
              <a:ext uri="{FF2B5EF4-FFF2-40B4-BE49-F238E27FC236}">
                <a16:creationId xmlns:a16="http://schemas.microsoft.com/office/drawing/2014/main" id="{8431F8C6-E90E-0E92-022E-A30B2C472E81}"/>
              </a:ext>
            </a:extLst>
          </p:cNvPr>
          <p:cNvPicPr>
            <a:picLocks noChangeAspect="1"/>
          </p:cNvPicPr>
          <p:nvPr/>
        </p:nvPicPr>
        <p:blipFill>
          <a:blip r:embed="rId5"/>
          <a:stretch>
            <a:fillRect/>
          </a:stretch>
        </p:blipFill>
        <p:spPr>
          <a:xfrm>
            <a:off x="4117339" y="2914649"/>
            <a:ext cx="4159885" cy="3525265"/>
          </a:xfrm>
          <a:prstGeom prst="rect">
            <a:avLst/>
          </a:prstGeom>
        </p:spPr>
      </p:pic>
    </p:spTree>
    <p:extLst>
      <p:ext uri="{BB962C8B-B14F-4D97-AF65-F5344CB8AC3E}">
        <p14:creationId xmlns:p14="http://schemas.microsoft.com/office/powerpoint/2010/main" val="157725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a:extLst>
              <a:ext uri="{FF2B5EF4-FFF2-40B4-BE49-F238E27FC236}">
                <a16:creationId xmlns:a16="http://schemas.microsoft.com/office/drawing/2014/main" id="{A0730EFE-A9BA-C6A1-03B6-589DFA2F6083}"/>
              </a:ext>
            </a:extLst>
          </p:cNvPr>
          <p:cNvGrpSpPr/>
          <p:nvPr/>
        </p:nvGrpSpPr>
        <p:grpSpPr>
          <a:xfrm>
            <a:off x="-174390" y="3073820"/>
            <a:ext cx="2147705" cy="3784180"/>
            <a:chOff x="1441500" y="1108025"/>
            <a:chExt cx="1139372" cy="2072584"/>
          </a:xfrm>
        </p:grpSpPr>
        <p:sp>
          <p:nvSpPr>
            <p:cNvPr id="7" name="Google Shape;3753;p60">
              <a:extLst>
                <a:ext uri="{FF2B5EF4-FFF2-40B4-BE49-F238E27FC236}">
                  <a16:creationId xmlns:a16="http://schemas.microsoft.com/office/drawing/2014/main" id="{CC91D8AA-68FD-AD98-32BD-B4B1F09AE63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754;p60">
              <a:extLst>
                <a:ext uri="{FF2B5EF4-FFF2-40B4-BE49-F238E27FC236}">
                  <a16:creationId xmlns:a16="http://schemas.microsoft.com/office/drawing/2014/main" id="{B9E9CC6E-5900-07C1-D05A-159F2AD9C75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3755;p60">
              <a:extLst>
                <a:ext uri="{FF2B5EF4-FFF2-40B4-BE49-F238E27FC236}">
                  <a16:creationId xmlns:a16="http://schemas.microsoft.com/office/drawing/2014/main" id="{0BF42BE4-D1EE-1415-8B23-A1FD0705613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756;p60">
              <a:extLst>
                <a:ext uri="{FF2B5EF4-FFF2-40B4-BE49-F238E27FC236}">
                  <a16:creationId xmlns:a16="http://schemas.microsoft.com/office/drawing/2014/main" id="{78628908-D337-15AB-A590-E4035DC33FAB}"/>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757;p60">
              <a:extLst>
                <a:ext uri="{FF2B5EF4-FFF2-40B4-BE49-F238E27FC236}">
                  <a16:creationId xmlns:a16="http://schemas.microsoft.com/office/drawing/2014/main" id="{964CFE8D-E1B9-B4A4-5F90-D4A39F488BF6}"/>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758;p60">
              <a:extLst>
                <a:ext uri="{FF2B5EF4-FFF2-40B4-BE49-F238E27FC236}">
                  <a16:creationId xmlns:a16="http://schemas.microsoft.com/office/drawing/2014/main" id="{4C57521C-1BFF-06AC-8633-9B99AA49CE5E}"/>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759;p60">
              <a:extLst>
                <a:ext uri="{FF2B5EF4-FFF2-40B4-BE49-F238E27FC236}">
                  <a16:creationId xmlns:a16="http://schemas.microsoft.com/office/drawing/2014/main" id="{E0B2FCCC-8460-8086-1B8A-008025BAED53}"/>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760;p60">
              <a:extLst>
                <a:ext uri="{FF2B5EF4-FFF2-40B4-BE49-F238E27FC236}">
                  <a16:creationId xmlns:a16="http://schemas.microsoft.com/office/drawing/2014/main" id="{07335F7A-2DE3-9636-65A7-05A402411359}"/>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761;p60">
              <a:extLst>
                <a:ext uri="{FF2B5EF4-FFF2-40B4-BE49-F238E27FC236}">
                  <a16:creationId xmlns:a16="http://schemas.microsoft.com/office/drawing/2014/main" id="{3C599AC1-49E8-B911-E502-30E641FD1887}"/>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762;p60">
              <a:extLst>
                <a:ext uri="{FF2B5EF4-FFF2-40B4-BE49-F238E27FC236}">
                  <a16:creationId xmlns:a16="http://schemas.microsoft.com/office/drawing/2014/main" id="{E0ECC64E-601B-1E15-BECE-9A5B640459B6}"/>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763;p60">
              <a:extLst>
                <a:ext uri="{FF2B5EF4-FFF2-40B4-BE49-F238E27FC236}">
                  <a16:creationId xmlns:a16="http://schemas.microsoft.com/office/drawing/2014/main" id="{9B449FF7-EBAF-4D90-00B5-D2D335529074}"/>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764;p60">
              <a:extLst>
                <a:ext uri="{FF2B5EF4-FFF2-40B4-BE49-F238E27FC236}">
                  <a16:creationId xmlns:a16="http://schemas.microsoft.com/office/drawing/2014/main" id="{6282F7FB-BCD8-ED18-A245-15CBFE6933FA}"/>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765;p60">
              <a:extLst>
                <a:ext uri="{FF2B5EF4-FFF2-40B4-BE49-F238E27FC236}">
                  <a16:creationId xmlns:a16="http://schemas.microsoft.com/office/drawing/2014/main" id="{9DD7ADBB-97F6-2917-0EF4-F4311CAA18C2}"/>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766;p60">
              <a:extLst>
                <a:ext uri="{FF2B5EF4-FFF2-40B4-BE49-F238E27FC236}">
                  <a16:creationId xmlns:a16="http://schemas.microsoft.com/office/drawing/2014/main" id="{839096DD-29AF-AFE4-79AF-29F711BA9DD0}"/>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3767;p60">
              <a:extLst>
                <a:ext uri="{FF2B5EF4-FFF2-40B4-BE49-F238E27FC236}">
                  <a16:creationId xmlns:a16="http://schemas.microsoft.com/office/drawing/2014/main" id="{D7378362-A103-AAF3-2C12-068AB44926EB}"/>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768;p60">
              <a:extLst>
                <a:ext uri="{FF2B5EF4-FFF2-40B4-BE49-F238E27FC236}">
                  <a16:creationId xmlns:a16="http://schemas.microsoft.com/office/drawing/2014/main" id="{DFB7CDB3-4980-F4D5-8E14-F36FC1D93BB1}"/>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769;p60">
              <a:extLst>
                <a:ext uri="{FF2B5EF4-FFF2-40B4-BE49-F238E27FC236}">
                  <a16:creationId xmlns:a16="http://schemas.microsoft.com/office/drawing/2014/main" id="{A4BE96A3-D066-4A64-8B4C-78576866D66C}"/>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770;p60">
              <a:extLst>
                <a:ext uri="{FF2B5EF4-FFF2-40B4-BE49-F238E27FC236}">
                  <a16:creationId xmlns:a16="http://schemas.microsoft.com/office/drawing/2014/main" id="{83BF4EE8-1BFF-543B-39EE-751D60F2A368}"/>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771;p60">
              <a:extLst>
                <a:ext uri="{FF2B5EF4-FFF2-40B4-BE49-F238E27FC236}">
                  <a16:creationId xmlns:a16="http://schemas.microsoft.com/office/drawing/2014/main" id="{8515455F-8113-1F37-E039-DED9F248DBC4}"/>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772;p60">
              <a:extLst>
                <a:ext uri="{FF2B5EF4-FFF2-40B4-BE49-F238E27FC236}">
                  <a16:creationId xmlns:a16="http://schemas.microsoft.com/office/drawing/2014/main" id="{B26B146B-1CA0-EA92-A76C-122FEAA6FD17}"/>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773;p60">
              <a:extLst>
                <a:ext uri="{FF2B5EF4-FFF2-40B4-BE49-F238E27FC236}">
                  <a16:creationId xmlns:a16="http://schemas.microsoft.com/office/drawing/2014/main" id="{8E55E8CF-4988-DB25-D520-6E7DBE3DC69B}"/>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774;p60">
              <a:extLst>
                <a:ext uri="{FF2B5EF4-FFF2-40B4-BE49-F238E27FC236}">
                  <a16:creationId xmlns:a16="http://schemas.microsoft.com/office/drawing/2014/main" id="{D20B4E04-7009-63BA-7433-A8617DD55D1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3775;p60">
              <a:extLst>
                <a:ext uri="{FF2B5EF4-FFF2-40B4-BE49-F238E27FC236}">
                  <a16:creationId xmlns:a16="http://schemas.microsoft.com/office/drawing/2014/main" id="{B1A33C68-2281-C890-F32E-115821C024F6}"/>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3776;p60">
              <a:extLst>
                <a:ext uri="{FF2B5EF4-FFF2-40B4-BE49-F238E27FC236}">
                  <a16:creationId xmlns:a16="http://schemas.microsoft.com/office/drawing/2014/main" id="{CFBD8D49-5073-41E6-744B-0858548F0C6A}"/>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3777;p60">
              <a:extLst>
                <a:ext uri="{FF2B5EF4-FFF2-40B4-BE49-F238E27FC236}">
                  <a16:creationId xmlns:a16="http://schemas.microsoft.com/office/drawing/2014/main" id="{198C352E-0A80-8046-13CB-4F2DF7C9AA57}"/>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3778;p60">
              <a:extLst>
                <a:ext uri="{FF2B5EF4-FFF2-40B4-BE49-F238E27FC236}">
                  <a16:creationId xmlns:a16="http://schemas.microsoft.com/office/drawing/2014/main" id="{388F9CFC-495D-6CD0-2377-2F3DD0BC6460}"/>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3779;p60">
              <a:extLst>
                <a:ext uri="{FF2B5EF4-FFF2-40B4-BE49-F238E27FC236}">
                  <a16:creationId xmlns:a16="http://schemas.microsoft.com/office/drawing/2014/main" id="{8D7165E9-6C66-D080-22C2-3A274925A509}"/>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3780;p60">
              <a:extLst>
                <a:ext uri="{FF2B5EF4-FFF2-40B4-BE49-F238E27FC236}">
                  <a16:creationId xmlns:a16="http://schemas.microsoft.com/office/drawing/2014/main" id="{65740F9E-3130-5DCE-BD5E-24C1239C4198}"/>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3781;p60">
              <a:extLst>
                <a:ext uri="{FF2B5EF4-FFF2-40B4-BE49-F238E27FC236}">
                  <a16:creationId xmlns:a16="http://schemas.microsoft.com/office/drawing/2014/main" id="{40B8A089-12AA-3C7B-E741-9D7E0BD24222}"/>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3782;p60">
              <a:extLst>
                <a:ext uri="{FF2B5EF4-FFF2-40B4-BE49-F238E27FC236}">
                  <a16:creationId xmlns:a16="http://schemas.microsoft.com/office/drawing/2014/main" id="{938B7A7A-868D-8F36-5891-5A12B11B2C19}"/>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3783;p60">
              <a:extLst>
                <a:ext uri="{FF2B5EF4-FFF2-40B4-BE49-F238E27FC236}">
                  <a16:creationId xmlns:a16="http://schemas.microsoft.com/office/drawing/2014/main" id="{F6BBCD6E-DA76-7289-6E97-08723637691D}"/>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3784;p60">
              <a:extLst>
                <a:ext uri="{FF2B5EF4-FFF2-40B4-BE49-F238E27FC236}">
                  <a16:creationId xmlns:a16="http://schemas.microsoft.com/office/drawing/2014/main" id="{AE111CAD-8D18-236A-A65C-CFD798FE0E17}"/>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3785;p60">
              <a:extLst>
                <a:ext uri="{FF2B5EF4-FFF2-40B4-BE49-F238E27FC236}">
                  <a16:creationId xmlns:a16="http://schemas.microsoft.com/office/drawing/2014/main" id="{9A395B98-4E86-740E-101E-875C81E8F0CD}"/>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3786;p60">
              <a:extLst>
                <a:ext uri="{FF2B5EF4-FFF2-40B4-BE49-F238E27FC236}">
                  <a16:creationId xmlns:a16="http://schemas.microsoft.com/office/drawing/2014/main" id="{4B3F51A1-E916-CD71-0432-465E0207E6E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8" name="Google Shape;3787;p60">
              <a:extLst>
                <a:ext uri="{FF2B5EF4-FFF2-40B4-BE49-F238E27FC236}">
                  <a16:creationId xmlns:a16="http://schemas.microsoft.com/office/drawing/2014/main" id="{3D4EAF0D-90AE-97DB-434C-7731B9E91A5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9" name="Google Shape;3788;p60">
              <a:extLst>
                <a:ext uri="{FF2B5EF4-FFF2-40B4-BE49-F238E27FC236}">
                  <a16:creationId xmlns:a16="http://schemas.microsoft.com/office/drawing/2014/main" id="{02217B75-07A7-2123-3DC2-75365B4BF126}"/>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0" name="Google Shape;3789;p60">
              <a:extLst>
                <a:ext uri="{FF2B5EF4-FFF2-40B4-BE49-F238E27FC236}">
                  <a16:creationId xmlns:a16="http://schemas.microsoft.com/office/drawing/2014/main" id="{B3DEFAE1-EDCD-F955-4879-6818A54143E0}"/>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3790;p60">
              <a:extLst>
                <a:ext uri="{FF2B5EF4-FFF2-40B4-BE49-F238E27FC236}">
                  <a16:creationId xmlns:a16="http://schemas.microsoft.com/office/drawing/2014/main" id="{D74C614F-0B71-3812-8D5E-E3306B93234B}"/>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3791;p60">
              <a:extLst>
                <a:ext uri="{FF2B5EF4-FFF2-40B4-BE49-F238E27FC236}">
                  <a16:creationId xmlns:a16="http://schemas.microsoft.com/office/drawing/2014/main" id="{DEDB612B-995A-F954-F54F-FBFDC36C992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3792;p60">
              <a:extLst>
                <a:ext uri="{FF2B5EF4-FFF2-40B4-BE49-F238E27FC236}">
                  <a16:creationId xmlns:a16="http://schemas.microsoft.com/office/drawing/2014/main" id="{9E3A7BAB-C067-26BC-28C6-FAA0698090A0}"/>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3793;p60">
              <a:extLst>
                <a:ext uri="{FF2B5EF4-FFF2-40B4-BE49-F238E27FC236}">
                  <a16:creationId xmlns:a16="http://schemas.microsoft.com/office/drawing/2014/main" id="{BCE1B14D-7AE9-B553-B7AB-8266FD48442C}"/>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5" name="Google Shape;3794;p60">
              <a:extLst>
                <a:ext uri="{FF2B5EF4-FFF2-40B4-BE49-F238E27FC236}">
                  <a16:creationId xmlns:a16="http://schemas.microsoft.com/office/drawing/2014/main" id="{4F52611C-EDF8-ADB4-7188-28BA0E085F19}"/>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6" name="Google Shape;3795;p60">
              <a:extLst>
                <a:ext uri="{FF2B5EF4-FFF2-40B4-BE49-F238E27FC236}">
                  <a16:creationId xmlns:a16="http://schemas.microsoft.com/office/drawing/2014/main" id="{C265E686-2D8C-922E-8375-DAA85E91C98B}"/>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7" name="Google Shape;3796;p60">
              <a:extLst>
                <a:ext uri="{FF2B5EF4-FFF2-40B4-BE49-F238E27FC236}">
                  <a16:creationId xmlns:a16="http://schemas.microsoft.com/office/drawing/2014/main" id="{F574EB7C-FFF0-6CDE-A9C5-A53B4AAA49F3}"/>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58" name="Google Shape;3797;p60">
              <a:extLst>
                <a:ext uri="{FF2B5EF4-FFF2-40B4-BE49-F238E27FC236}">
                  <a16:creationId xmlns:a16="http://schemas.microsoft.com/office/drawing/2014/main" id="{222BA87D-AA58-4E8C-BFCC-6BDEE157D564}"/>
                </a:ext>
              </a:extLst>
            </p:cNvPr>
            <p:cNvGrpSpPr/>
            <p:nvPr/>
          </p:nvGrpSpPr>
          <p:grpSpPr>
            <a:xfrm>
              <a:off x="1711384" y="1559076"/>
              <a:ext cx="656667" cy="315068"/>
              <a:chOff x="1711534" y="1552901"/>
              <a:chExt cx="656667" cy="315068"/>
            </a:xfrm>
          </p:grpSpPr>
          <p:sp>
            <p:nvSpPr>
              <p:cNvPr id="84" name="Google Shape;3798;p60">
                <a:extLst>
                  <a:ext uri="{FF2B5EF4-FFF2-40B4-BE49-F238E27FC236}">
                    <a16:creationId xmlns:a16="http://schemas.microsoft.com/office/drawing/2014/main" id="{764D6E1C-762C-048F-B43D-779BC14F7F74}"/>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3799;p60">
                <a:extLst>
                  <a:ext uri="{FF2B5EF4-FFF2-40B4-BE49-F238E27FC236}">
                    <a16:creationId xmlns:a16="http://schemas.microsoft.com/office/drawing/2014/main" id="{D3530F2E-6CDB-B5A7-BABB-BBD00E2FBDD8}"/>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3800;p60">
                <a:extLst>
                  <a:ext uri="{FF2B5EF4-FFF2-40B4-BE49-F238E27FC236}">
                    <a16:creationId xmlns:a16="http://schemas.microsoft.com/office/drawing/2014/main" id="{0F250D03-FE7C-677C-B3F0-2945363CD611}"/>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59" name="Google Shape;3801;p60">
              <a:extLst>
                <a:ext uri="{FF2B5EF4-FFF2-40B4-BE49-F238E27FC236}">
                  <a16:creationId xmlns:a16="http://schemas.microsoft.com/office/drawing/2014/main" id="{486CE594-0DBF-18B9-37C3-AF1284063D2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60" name="Google Shape;3802;p60">
              <a:extLst>
                <a:ext uri="{FF2B5EF4-FFF2-40B4-BE49-F238E27FC236}">
                  <a16:creationId xmlns:a16="http://schemas.microsoft.com/office/drawing/2014/main" id="{1C8FB382-CF1D-43A7-4B81-8FF9B544BA92}"/>
                </a:ext>
              </a:extLst>
            </p:cNvPr>
            <p:cNvGrpSpPr/>
            <p:nvPr/>
          </p:nvGrpSpPr>
          <p:grpSpPr>
            <a:xfrm>
              <a:off x="1706216" y="2077251"/>
              <a:ext cx="670239" cy="527010"/>
              <a:chOff x="1706216" y="2077251"/>
              <a:chExt cx="670239" cy="527010"/>
            </a:xfrm>
          </p:grpSpPr>
          <p:sp>
            <p:nvSpPr>
              <p:cNvPr id="4061" name="Google Shape;3803;p60">
                <a:extLst>
                  <a:ext uri="{FF2B5EF4-FFF2-40B4-BE49-F238E27FC236}">
                    <a16:creationId xmlns:a16="http://schemas.microsoft.com/office/drawing/2014/main" id="{9F5B004F-7690-0CE6-B1B5-EE039973EDE1}"/>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2" name="Google Shape;3804;p60">
                <a:extLst>
                  <a:ext uri="{FF2B5EF4-FFF2-40B4-BE49-F238E27FC236}">
                    <a16:creationId xmlns:a16="http://schemas.microsoft.com/office/drawing/2014/main" id="{23629455-A326-D7F0-63F4-C50D783B9345}"/>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63" name="Google Shape;3805;p60">
                <a:extLst>
                  <a:ext uri="{FF2B5EF4-FFF2-40B4-BE49-F238E27FC236}">
                    <a16:creationId xmlns:a16="http://schemas.microsoft.com/office/drawing/2014/main" id="{2D3CDFB1-8AB9-BEB4-F5A0-7AEA7ECC44B6}"/>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806;p60">
                <a:extLst>
                  <a:ext uri="{FF2B5EF4-FFF2-40B4-BE49-F238E27FC236}">
                    <a16:creationId xmlns:a16="http://schemas.microsoft.com/office/drawing/2014/main" id="{D1C472C5-7063-5644-D1D2-4EC8E9AC2E0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807;p60">
                <a:extLst>
                  <a:ext uri="{FF2B5EF4-FFF2-40B4-BE49-F238E27FC236}">
                    <a16:creationId xmlns:a16="http://schemas.microsoft.com/office/drawing/2014/main" id="{15D4618D-D401-806D-B15B-3CB8E5F42F61}"/>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808;p60">
                <a:extLst>
                  <a:ext uri="{FF2B5EF4-FFF2-40B4-BE49-F238E27FC236}">
                    <a16:creationId xmlns:a16="http://schemas.microsoft.com/office/drawing/2014/main" id="{1B3153B0-1391-503B-D736-11B455C6A42C}"/>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809;p60">
                <a:extLst>
                  <a:ext uri="{FF2B5EF4-FFF2-40B4-BE49-F238E27FC236}">
                    <a16:creationId xmlns:a16="http://schemas.microsoft.com/office/drawing/2014/main" id="{043691F4-C6A5-A152-6163-2AF57DD9E75A}"/>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810;p60">
                <a:extLst>
                  <a:ext uri="{FF2B5EF4-FFF2-40B4-BE49-F238E27FC236}">
                    <a16:creationId xmlns:a16="http://schemas.microsoft.com/office/drawing/2014/main" id="{8C7AB072-F790-FA78-D813-2EB27F175F08}"/>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811;p60">
                <a:extLst>
                  <a:ext uri="{FF2B5EF4-FFF2-40B4-BE49-F238E27FC236}">
                    <a16:creationId xmlns:a16="http://schemas.microsoft.com/office/drawing/2014/main" id="{B40DEFDA-7B60-43D6-32A4-B7EB74DB7C65}"/>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12;p60">
                <a:extLst>
                  <a:ext uri="{FF2B5EF4-FFF2-40B4-BE49-F238E27FC236}">
                    <a16:creationId xmlns:a16="http://schemas.microsoft.com/office/drawing/2014/main" id="{C7BC3B1D-9D78-BCBC-4937-2865665A8942}"/>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813;p60">
                <a:extLst>
                  <a:ext uri="{FF2B5EF4-FFF2-40B4-BE49-F238E27FC236}">
                    <a16:creationId xmlns:a16="http://schemas.microsoft.com/office/drawing/2014/main" id="{A9B76208-055F-0521-AD02-3AD026F9B9B3}"/>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814;p60">
                <a:extLst>
                  <a:ext uri="{FF2B5EF4-FFF2-40B4-BE49-F238E27FC236}">
                    <a16:creationId xmlns:a16="http://schemas.microsoft.com/office/drawing/2014/main" id="{A294FAFA-BF5E-939F-F41C-E4012A6040CE}"/>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815;p60">
                <a:extLst>
                  <a:ext uri="{FF2B5EF4-FFF2-40B4-BE49-F238E27FC236}">
                    <a16:creationId xmlns:a16="http://schemas.microsoft.com/office/drawing/2014/main" id="{4E1701A9-C3DD-85A2-2D1D-49B97931E0B8}"/>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3816;p60">
                <a:extLst>
                  <a:ext uri="{FF2B5EF4-FFF2-40B4-BE49-F238E27FC236}">
                    <a16:creationId xmlns:a16="http://schemas.microsoft.com/office/drawing/2014/main" id="{0D0228C9-9C9C-6CD0-2CE7-42D0CD309A6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3817;p60">
                <a:extLst>
                  <a:ext uri="{FF2B5EF4-FFF2-40B4-BE49-F238E27FC236}">
                    <a16:creationId xmlns:a16="http://schemas.microsoft.com/office/drawing/2014/main" id="{241F20C7-D449-A0BB-A6A9-20A38F7DCF7E}"/>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3818;p60">
                <a:extLst>
                  <a:ext uri="{FF2B5EF4-FFF2-40B4-BE49-F238E27FC236}">
                    <a16:creationId xmlns:a16="http://schemas.microsoft.com/office/drawing/2014/main" id="{99B6DD73-08F7-61A6-EFB6-42069831D770}"/>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3819;p60">
                <a:extLst>
                  <a:ext uri="{FF2B5EF4-FFF2-40B4-BE49-F238E27FC236}">
                    <a16:creationId xmlns:a16="http://schemas.microsoft.com/office/drawing/2014/main" id="{E34E3050-E563-CEEB-2DFE-9EEC6A3C6A64}"/>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3820;p60">
                <a:extLst>
                  <a:ext uri="{FF2B5EF4-FFF2-40B4-BE49-F238E27FC236}">
                    <a16:creationId xmlns:a16="http://schemas.microsoft.com/office/drawing/2014/main" id="{241556F2-F72A-8A30-6207-86FE2861882D}"/>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3821;p60">
                <a:extLst>
                  <a:ext uri="{FF2B5EF4-FFF2-40B4-BE49-F238E27FC236}">
                    <a16:creationId xmlns:a16="http://schemas.microsoft.com/office/drawing/2014/main" id="{4D9CBD02-7C1C-E573-3DCB-D13983E40B88}"/>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3822;p60">
                <a:extLst>
                  <a:ext uri="{FF2B5EF4-FFF2-40B4-BE49-F238E27FC236}">
                    <a16:creationId xmlns:a16="http://schemas.microsoft.com/office/drawing/2014/main" id="{7644FF95-3EE4-6959-FF13-BE5B078BC859}"/>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3823;p60">
                <a:extLst>
                  <a:ext uri="{FF2B5EF4-FFF2-40B4-BE49-F238E27FC236}">
                    <a16:creationId xmlns:a16="http://schemas.microsoft.com/office/drawing/2014/main" id="{A5A2A9E3-B155-912A-5C7C-9B8E9D704110}"/>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3824;p60">
                <a:extLst>
                  <a:ext uri="{FF2B5EF4-FFF2-40B4-BE49-F238E27FC236}">
                    <a16:creationId xmlns:a16="http://schemas.microsoft.com/office/drawing/2014/main" id="{E6974521-ECB5-A771-C4AF-9DED69182CBB}"/>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3825;p60">
                <a:extLst>
                  <a:ext uri="{FF2B5EF4-FFF2-40B4-BE49-F238E27FC236}">
                    <a16:creationId xmlns:a16="http://schemas.microsoft.com/office/drawing/2014/main" id="{6BAD81DA-63C2-96C2-A9B5-80DDCC03D0C4}"/>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826;p60">
                <a:extLst>
                  <a:ext uri="{FF2B5EF4-FFF2-40B4-BE49-F238E27FC236}">
                    <a16:creationId xmlns:a16="http://schemas.microsoft.com/office/drawing/2014/main" id="{69926BDC-AADB-3196-16A1-C497353D8BC6}"/>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827;p60">
                <a:extLst>
                  <a:ext uri="{FF2B5EF4-FFF2-40B4-BE49-F238E27FC236}">
                    <a16:creationId xmlns:a16="http://schemas.microsoft.com/office/drawing/2014/main" id="{9D834CC8-D154-9907-DF94-5AED787B7148}"/>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828;p60">
                <a:extLst>
                  <a:ext uri="{FF2B5EF4-FFF2-40B4-BE49-F238E27FC236}">
                    <a16:creationId xmlns:a16="http://schemas.microsoft.com/office/drawing/2014/main" id="{21A007C7-79E0-F9C3-EDD2-1A05DD5874D6}"/>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829;p60">
                <a:extLst>
                  <a:ext uri="{FF2B5EF4-FFF2-40B4-BE49-F238E27FC236}">
                    <a16:creationId xmlns:a16="http://schemas.microsoft.com/office/drawing/2014/main" id="{C63BB2F8-0E26-A200-84B6-A0193CF2E17E}"/>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830;p60">
                <a:extLst>
                  <a:ext uri="{FF2B5EF4-FFF2-40B4-BE49-F238E27FC236}">
                    <a16:creationId xmlns:a16="http://schemas.microsoft.com/office/drawing/2014/main" id="{72A8AFC5-F58E-55AA-0353-4C3BDD804839}"/>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831;p60">
                <a:extLst>
                  <a:ext uri="{FF2B5EF4-FFF2-40B4-BE49-F238E27FC236}">
                    <a16:creationId xmlns:a16="http://schemas.microsoft.com/office/drawing/2014/main" id="{D69DD016-3BFA-907F-17DE-0988C90A70C4}"/>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832;p60">
                <a:extLst>
                  <a:ext uri="{FF2B5EF4-FFF2-40B4-BE49-F238E27FC236}">
                    <a16:creationId xmlns:a16="http://schemas.microsoft.com/office/drawing/2014/main" id="{D2A20AAD-2E88-11FE-D18F-2140D402C031}"/>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833;p60">
                <a:extLst>
                  <a:ext uri="{FF2B5EF4-FFF2-40B4-BE49-F238E27FC236}">
                    <a16:creationId xmlns:a16="http://schemas.microsoft.com/office/drawing/2014/main" id="{D1119FEF-720C-53C7-C323-CEBAE3EC7034}"/>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834;p60">
                <a:extLst>
                  <a:ext uri="{FF2B5EF4-FFF2-40B4-BE49-F238E27FC236}">
                    <a16:creationId xmlns:a16="http://schemas.microsoft.com/office/drawing/2014/main" id="{EC0F30B2-6B61-0211-E6A7-19FF382CEF2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835;p60">
                <a:extLst>
                  <a:ext uri="{FF2B5EF4-FFF2-40B4-BE49-F238E27FC236}">
                    <a16:creationId xmlns:a16="http://schemas.microsoft.com/office/drawing/2014/main" id="{094BF874-F4BA-B2E1-1DC9-7E07C0B3F49A}"/>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3836;p60">
                <a:extLst>
                  <a:ext uri="{FF2B5EF4-FFF2-40B4-BE49-F238E27FC236}">
                    <a16:creationId xmlns:a16="http://schemas.microsoft.com/office/drawing/2014/main" id="{BE263532-BA50-0E32-9BEB-57EF093C0F86}"/>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3837;p60">
                <a:extLst>
                  <a:ext uri="{FF2B5EF4-FFF2-40B4-BE49-F238E27FC236}">
                    <a16:creationId xmlns:a16="http://schemas.microsoft.com/office/drawing/2014/main" id="{CE8DD9AD-14CC-9BAE-CFF4-AE820C05BFA3}"/>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3838;p60">
                <a:extLst>
                  <a:ext uri="{FF2B5EF4-FFF2-40B4-BE49-F238E27FC236}">
                    <a16:creationId xmlns:a16="http://schemas.microsoft.com/office/drawing/2014/main" id="{5B300882-401D-B105-80F3-69DCDCC09F8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3839;p60">
                <a:extLst>
                  <a:ext uri="{FF2B5EF4-FFF2-40B4-BE49-F238E27FC236}">
                    <a16:creationId xmlns:a16="http://schemas.microsoft.com/office/drawing/2014/main" id="{48A695C5-76FB-D4F7-7C28-CDC51B1CAD9C}"/>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3840;p60">
                <a:extLst>
                  <a:ext uri="{FF2B5EF4-FFF2-40B4-BE49-F238E27FC236}">
                    <a16:creationId xmlns:a16="http://schemas.microsoft.com/office/drawing/2014/main" id="{860F12F8-6827-8CBF-AAA0-2C8B6EE4297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9" name="Picture 8">
            <a:extLst>
              <a:ext uri="{FF2B5EF4-FFF2-40B4-BE49-F238E27FC236}">
                <a16:creationId xmlns:a16="http://schemas.microsoft.com/office/drawing/2014/main" id="{C2050BFE-5777-23C0-656B-00615C30A6AF}"/>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a:extLst>
              <a:ext uri="{FF2B5EF4-FFF2-40B4-BE49-F238E27FC236}">
                <a16:creationId xmlns:a16="http://schemas.microsoft.com/office/drawing/2014/main" id="{FA8EF136-C83E-5E27-30D4-AD7D09580179}"/>
              </a:ext>
            </a:extLst>
          </p:cNvPr>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6A39075B-30C3-F0CF-E5C7-6DF046762542}"/>
              </a:ext>
            </a:extLst>
          </p:cNvPr>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01859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C083CC-2E83-9CC1-9A95-F1F49CA43F9E}"/>
              </a:ext>
            </a:extLst>
          </p:cNvPr>
          <p:cNvSpPr txBox="1"/>
          <p:nvPr/>
        </p:nvSpPr>
        <p:spPr>
          <a:xfrm>
            <a:off x="3852397" y="2084227"/>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1FD20E2B-AEC1-FA2F-3523-BA80D1A00E2A}"/>
              </a:ext>
            </a:extLst>
          </p:cNvPr>
          <p:cNvPicPr>
            <a:picLocks noChangeAspect="1"/>
          </p:cNvPicPr>
          <p:nvPr/>
        </p:nvPicPr>
        <p:blipFill>
          <a:blip r:embed="rId4"/>
          <a:stretch>
            <a:fillRect/>
          </a:stretch>
        </p:blipFill>
        <p:spPr>
          <a:xfrm rot="737208" flipH="1">
            <a:off x="2660282" y="2001576"/>
            <a:ext cx="919996" cy="919996"/>
          </a:xfrm>
          <a:prstGeom prst="rect">
            <a:avLst/>
          </a:prstGeom>
        </p:spPr>
      </p:pic>
      <p:sp>
        <p:nvSpPr>
          <p:cNvPr id="6" name="TextBox 5">
            <a:extLst>
              <a:ext uri="{FF2B5EF4-FFF2-40B4-BE49-F238E27FC236}">
                <a16:creationId xmlns:a16="http://schemas.microsoft.com/office/drawing/2014/main" id="{D3375C28-CDA8-2ACC-42C2-EA1A4F932DE8}"/>
              </a:ext>
            </a:extLst>
          </p:cNvPr>
          <p:cNvSpPr txBox="1"/>
          <p:nvPr/>
        </p:nvSpPr>
        <p:spPr>
          <a:xfrm>
            <a:off x="3852397" y="3065239"/>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7" name="Picture 6">
            <a:extLst>
              <a:ext uri="{FF2B5EF4-FFF2-40B4-BE49-F238E27FC236}">
                <a16:creationId xmlns:a16="http://schemas.microsoft.com/office/drawing/2014/main" id="{439EB22E-5FE2-8D69-8AB3-32B7A5E186E5}"/>
              </a:ext>
            </a:extLst>
          </p:cNvPr>
          <p:cNvPicPr>
            <a:picLocks noChangeAspect="1"/>
          </p:cNvPicPr>
          <p:nvPr/>
        </p:nvPicPr>
        <p:blipFill>
          <a:blip r:embed="rId4"/>
          <a:stretch>
            <a:fillRect/>
          </a:stretch>
        </p:blipFill>
        <p:spPr>
          <a:xfrm rot="737208" flipH="1">
            <a:off x="2660282" y="2982588"/>
            <a:ext cx="919996" cy="919996"/>
          </a:xfrm>
          <a:prstGeom prst="rect">
            <a:avLst/>
          </a:prstGeom>
        </p:spPr>
      </p:pic>
      <p:sp>
        <p:nvSpPr>
          <p:cNvPr id="8" name="TextBox 7">
            <a:extLst>
              <a:ext uri="{FF2B5EF4-FFF2-40B4-BE49-F238E27FC236}">
                <a16:creationId xmlns:a16="http://schemas.microsoft.com/office/drawing/2014/main" id="{16334B8D-72D4-5226-C1D1-87B1BD90E65F}"/>
              </a:ext>
            </a:extLst>
          </p:cNvPr>
          <p:cNvSpPr txBox="1"/>
          <p:nvPr/>
        </p:nvSpPr>
        <p:spPr>
          <a:xfrm>
            <a:off x="3852397" y="4046251"/>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9" name="Picture 8">
            <a:extLst>
              <a:ext uri="{FF2B5EF4-FFF2-40B4-BE49-F238E27FC236}">
                <a16:creationId xmlns:a16="http://schemas.microsoft.com/office/drawing/2014/main" id="{14AF9325-80AC-3E03-A61D-5DCE21D15F73}"/>
              </a:ext>
            </a:extLst>
          </p:cNvPr>
          <p:cNvPicPr>
            <a:picLocks noChangeAspect="1"/>
          </p:cNvPicPr>
          <p:nvPr/>
        </p:nvPicPr>
        <p:blipFill>
          <a:blip r:embed="rId4"/>
          <a:stretch>
            <a:fillRect/>
          </a:stretch>
        </p:blipFill>
        <p:spPr>
          <a:xfrm rot="737208" flipH="1">
            <a:off x="2660282" y="3963600"/>
            <a:ext cx="919996" cy="919996"/>
          </a:xfrm>
          <a:prstGeom prst="rect">
            <a:avLst/>
          </a:prstGeom>
        </p:spPr>
      </p:pic>
      <p:sp>
        <p:nvSpPr>
          <p:cNvPr id="11" name="TextBox 10">
            <a:extLst>
              <a:ext uri="{FF2B5EF4-FFF2-40B4-BE49-F238E27FC236}">
                <a16:creationId xmlns:a16="http://schemas.microsoft.com/office/drawing/2014/main" id="{995A6A2D-EFD9-AF05-F9AF-81607A8E4F67}"/>
              </a:ext>
            </a:extLst>
          </p:cNvPr>
          <p:cNvSpPr txBox="1"/>
          <p:nvPr/>
        </p:nvSpPr>
        <p:spPr>
          <a:xfrm>
            <a:off x="3852397" y="5027263"/>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17AB36B0-124D-5B58-C67E-5D4DC5ED8C6F}"/>
              </a:ext>
            </a:extLst>
          </p:cNvPr>
          <p:cNvPicPr>
            <a:picLocks noChangeAspect="1"/>
          </p:cNvPicPr>
          <p:nvPr/>
        </p:nvPicPr>
        <p:blipFill>
          <a:blip r:embed="rId4"/>
          <a:stretch>
            <a:fillRect/>
          </a:stretch>
        </p:blipFill>
        <p:spPr>
          <a:xfrm rot="737208" flipH="1">
            <a:off x="2660282" y="4944612"/>
            <a:ext cx="919996" cy="919996"/>
          </a:xfrm>
          <a:prstGeom prst="rect">
            <a:avLst/>
          </a:prstGeom>
        </p:spPr>
      </p:pic>
      <p:pic>
        <p:nvPicPr>
          <p:cNvPr id="27" name="Picture 26">
            <a:extLst>
              <a:ext uri="{FF2B5EF4-FFF2-40B4-BE49-F238E27FC236}">
                <a16:creationId xmlns:a16="http://schemas.microsoft.com/office/drawing/2014/main" id="{2356A9CB-973A-FF65-DFC1-26A52DFD86E8}"/>
              </a:ext>
            </a:extLst>
          </p:cNvPr>
          <p:cNvPicPr>
            <a:picLocks noChangeAspect="1"/>
          </p:cNvPicPr>
          <p:nvPr/>
        </p:nvPicPr>
        <p:blipFill>
          <a:blip r:embed="rId5"/>
          <a:stretch>
            <a:fillRect/>
          </a:stretch>
        </p:blipFill>
        <p:spPr>
          <a:xfrm>
            <a:off x="3505355" y="842723"/>
            <a:ext cx="5200339" cy="113395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6C270-F174-C876-7788-A45AA25CDE80}"/>
              </a:ext>
            </a:extLst>
          </p:cNvPr>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037649D0-B5FB-2ABE-5CB6-DBB30F9A5C0A}"/>
              </a:ext>
            </a:extLst>
          </p:cNvPr>
          <p:cNvGrpSpPr/>
          <p:nvPr/>
        </p:nvGrpSpPr>
        <p:grpSpPr>
          <a:xfrm>
            <a:off x="1062355" y="176376"/>
            <a:ext cx="11713210" cy="7149465"/>
            <a:chOff x="833" y="675"/>
            <a:chExt cx="18446" cy="11259"/>
          </a:xfrm>
        </p:grpSpPr>
        <p:pic>
          <p:nvPicPr>
            <p:cNvPr id="15" name="图片 6" descr="D:\资料\双麻花辫女孩.png双麻花辫女孩">
              <a:extLst>
                <a:ext uri="{FF2B5EF4-FFF2-40B4-BE49-F238E27FC236}">
                  <a16:creationId xmlns:a16="http://schemas.microsoft.com/office/drawing/2014/main" id="{0B78A27C-96D8-AB52-DCB2-E505CF89E086}"/>
                </a:ext>
              </a:extLst>
            </p:cNvPr>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a:extLst>
                <a:ext uri="{FF2B5EF4-FFF2-40B4-BE49-F238E27FC236}">
                  <a16:creationId xmlns:a16="http://schemas.microsoft.com/office/drawing/2014/main" id="{148AED7E-4B20-AFF9-738D-D1E10A87A2F7}"/>
                </a:ext>
              </a:extLst>
            </p:cNvPr>
            <p:cNvPicPr>
              <a:picLocks noChangeAspect="1"/>
            </p:cNvPicPr>
            <p:nvPr/>
          </p:nvPicPr>
          <p:blipFill>
            <a:blip r:embed="rId6"/>
            <a:stretch>
              <a:fillRect/>
            </a:stretch>
          </p:blipFill>
          <p:spPr>
            <a:xfrm>
              <a:off x="833" y="675"/>
              <a:ext cx="3055" cy="3055"/>
            </a:xfrm>
            <a:prstGeom prst="rect">
              <a:avLst/>
            </a:prstGeom>
          </p:spPr>
        </p:pic>
        <p:pic>
          <p:nvPicPr>
            <p:cNvPr id="6" name="图片 39" descr="纸张">
              <a:extLst>
                <a:ext uri="{FF2B5EF4-FFF2-40B4-BE49-F238E27FC236}">
                  <a16:creationId xmlns:a16="http://schemas.microsoft.com/office/drawing/2014/main" id="{0FA072A7-ECCE-5090-6DB6-BCDC720ED1B8}"/>
                </a:ext>
              </a:extLst>
            </p:cNvPr>
            <p:cNvPicPr>
              <a:picLocks noChangeAspect="1"/>
            </p:cNvPicPr>
            <p:nvPr/>
          </p:nvPicPr>
          <p:blipFill>
            <a:blip r:embed="rId7"/>
            <a:stretch>
              <a:fillRect/>
            </a:stretch>
          </p:blipFill>
          <p:spPr>
            <a:xfrm>
              <a:off x="9355" y="7395"/>
              <a:ext cx="3672" cy="3672"/>
            </a:xfrm>
            <a:prstGeom prst="rect">
              <a:avLst/>
            </a:prstGeom>
          </p:spPr>
        </p:pic>
        <p:pic>
          <p:nvPicPr>
            <p:cNvPr id="7" name="图片 40" descr="草莓">
              <a:extLst>
                <a:ext uri="{FF2B5EF4-FFF2-40B4-BE49-F238E27FC236}">
                  <a16:creationId xmlns:a16="http://schemas.microsoft.com/office/drawing/2014/main" id="{0F3E698E-EEB0-E11E-DE0A-7FB6427FFCF1}"/>
                </a:ext>
              </a:extLst>
            </p:cNvPr>
            <p:cNvPicPr>
              <a:picLocks noChangeAspect="1"/>
            </p:cNvPicPr>
            <p:nvPr/>
          </p:nvPicPr>
          <p:blipFill>
            <a:blip r:embed="rId8"/>
            <a:stretch>
              <a:fillRect/>
            </a:stretch>
          </p:blipFill>
          <p:spPr>
            <a:xfrm>
              <a:off x="6291" y="9236"/>
              <a:ext cx="2698" cy="2698"/>
            </a:xfrm>
            <a:prstGeom prst="rect">
              <a:avLst/>
            </a:prstGeom>
          </p:spPr>
        </p:pic>
      </p:grpSp>
      <p:pic>
        <p:nvPicPr>
          <p:cNvPr id="29" name="Picture 28">
            <a:extLst>
              <a:ext uri="{FF2B5EF4-FFF2-40B4-BE49-F238E27FC236}">
                <a16:creationId xmlns:a16="http://schemas.microsoft.com/office/drawing/2014/main" id="{5B51AD1A-D1B0-9A03-879F-CBE60535D418}"/>
              </a:ext>
            </a:extLst>
          </p:cNvPr>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AAC591-C745-F613-E5B4-AA44654D3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a:extLst>
              <a:ext uri="{FF2B5EF4-FFF2-40B4-BE49-F238E27FC236}">
                <a16:creationId xmlns:a16="http://schemas.microsoft.com/office/drawing/2014/main" id="{CE0BDCDB-C8E6-73D0-9680-746CF250C7B9}"/>
              </a:ext>
            </a:extLst>
          </p:cNvPr>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0D1DCFA-E9F6-4504-AF14-EB6CFFCDB2D5}"/>
              </a:ext>
            </a:extLst>
          </p:cNvPr>
          <p:cNvGrpSpPr/>
          <p:nvPr/>
        </p:nvGrpSpPr>
        <p:grpSpPr>
          <a:xfrm>
            <a:off x="845104" y="1979455"/>
            <a:ext cx="7384495" cy="1940957"/>
            <a:chOff x="895423" y="2240534"/>
            <a:chExt cx="7384495" cy="1940957"/>
          </a:xfrm>
        </p:grpSpPr>
        <p:sp>
          <p:nvSpPr>
            <p:cNvPr id="6" name="TextBox 5">
              <a:extLst>
                <a:ext uri="{FF2B5EF4-FFF2-40B4-BE49-F238E27FC236}">
                  <a16:creationId xmlns:a16="http://schemas.microsoft.com/office/drawing/2014/main" id="{B008E62A-4CC4-4325-BA3F-6FA8873D6226}"/>
                </a:ext>
              </a:extLst>
            </p:cNvPr>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a:extLst>
                <a:ext uri="{FF2B5EF4-FFF2-40B4-BE49-F238E27FC236}">
                  <a16:creationId xmlns:a16="http://schemas.microsoft.com/office/drawing/2014/main" id="{B2FF17C5-B942-43B7-B86D-C63B513FE865}"/>
                </a:ext>
              </a:extLst>
            </p:cNvPr>
            <p:cNvGrpSpPr/>
            <p:nvPr/>
          </p:nvGrpSpPr>
          <p:grpSpPr>
            <a:xfrm>
              <a:off x="895423" y="2356122"/>
              <a:ext cx="1177047" cy="1328023"/>
              <a:chOff x="-500875" y="2508370"/>
              <a:chExt cx="1866472" cy="2247520"/>
            </a:xfrm>
          </p:grpSpPr>
          <p:sp>
            <p:nvSpPr>
              <p:cNvPr id="9" name="Google Shape;745;p37">
                <a:extLst>
                  <a:ext uri="{FF2B5EF4-FFF2-40B4-BE49-F238E27FC236}">
                    <a16:creationId xmlns:a16="http://schemas.microsoft.com/office/drawing/2014/main" id="{2424BDFD-6C2C-4435-8928-6492680DD134}"/>
                  </a:ext>
                </a:extLst>
              </p:cNvPr>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a:extLst>
                  <a:ext uri="{FF2B5EF4-FFF2-40B4-BE49-F238E27FC236}">
                    <a16:creationId xmlns:a16="http://schemas.microsoft.com/office/drawing/2014/main" id="{D5D40204-D314-453E-A8CF-D3C79D0779B7}"/>
                  </a:ext>
                </a:extLst>
              </p:cNvPr>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a:extLst>
                  <a:ext uri="{FF2B5EF4-FFF2-40B4-BE49-F238E27FC236}">
                    <a16:creationId xmlns:a16="http://schemas.microsoft.com/office/drawing/2014/main" id="{2111F864-C5C4-4AE7-944F-9895DF1106C1}"/>
                  </a:ext>
                </a:extLst>
              </p:cNvPr>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a:extLst>
                  <a:ext uri="{FF2B5EF4-FFF2-40B4-BE49-F238E27FC236}">
                    <a16:creationId xmlns:a16="http://schemas.microsoft.com/office/drawing/2014/main" id="{21E59875-58AC-4266-9DC2-8E81F88F62D8}"/>
                  </a:ext>
                </a:extLst>
              </p:cNvPr>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a:extLst>
                  <a:ext uri="{FF2B5EF4-FFF2-40B4-BE49-F238E27FC236}">
                    <a16:creationId xmlns:a16="http://schemas.microsoft.com/office/drawing/2014/main" id="{1141DD65-435F-4BD1-82A8-5E56E7BB9B67}"/>
                  </a:ext>
                </a:extLst>
              </p:cNvPr>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a:extLst>
                  <a:ext uri="{FF2B5EF4-FFF2-40B4-BE49-F238E27FC236}">
                    <a16:creationId xmlns:a16="http://schemas.microsoft.com/office/drawing/2014/main" id="{55E694E0-BA13-4F38-BF64-B796E7F3B5E3}"/>
                  </a:ext>
                </a:extLst>
              </p:cNvPr>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a:extLst>
                  <a:ext uri="{FF2B5EF4-FFF2-40B4-BE49-F238E27FC236}">
                    <a16:creationId xmlns:a16="http://schemas.microsoft.com/office/drawing/2014/main" id="{1C97D507-AA28-4841-AB51-002123854F04}"/>
                  </a:ext>
                </a:extLst>
              </p:cNvPr>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a:extLst>
                  <a:ext uri="{FF2B5EF4-FFF2-40B4-BE49-F238E27FC236}">
                    <a16:creationId xmlns:a16="http://schemas.microsoft.com/office/drawing/2014/main" id="{A5089130-FF39-4F34-809B-B55593463334}"/>
                  </a:ext>
                </a:extLst>
              </p:cNvPr>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a:extLst>
                  <a:ext uri="{FF2B5EF4-FFF2-40B4-BE49-F238E27FC236}">
                    <a16:creationId xmlns:a16="http://schemas.microsoft.com/office/drawing/2014/main" id="{CD3D032E-BB3E-4E20-A4C0-1DC3C9533E99}"/>
                  </a:ext>
                </a:extLst>
              </p:cNvPr>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a:extLst>
                  <a:ext uri="{FF2B5EF4-FFF2-40B4-BE49-F238E27FC236}">
                    <a16:creationId xmlns:a16="http://schemas.microsoft.com/office/drawing/2014/main" id="{60389CA4-8B0B-45EB-8655-1EE9F60B47E4}"/>
                  </a:ext>
                </a:extLst>
              </p:cNvPr>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a:extLst>
                  <a:ext uri="{FF2B5EF4-FFF2-40B4-BE49-F238E27FC236}">
                    <a16:creationId xmlns:a16="http://schemas.microsoft.com/office/drawing/2014/main" id="{04E2CC12-328B-4438-8B76-42160DD4D2B0}"/>
                  </a:ext>
                </a:extLst>
              </p:cNvPr>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a:extLst>
                  <a:ext uri="{FF2B5EF4-FFF2-40B4-BE49-F238E27FC236}">
                    <a16:creationId xmlns:a16="http://schemas.microsoft.com/office/drawing/2014/main" id="{0F1B9EC7-F427-4889-8903-76C75CD1BB8E}"/>
                  </a:ext>
                </a:extLst>
              </p:cNvPr>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a:extLst>
                  <a:ext uri="{FF2B5EF4-FFF2-40B4-BE49-F238E27FC236}">
                    <a16:creationId xmlns:a16="http://schemas.microsoft.com/office/drawing/2014/main" id="{7EEE5BD0-68FB-48A0-8D20-83C0D0BC5B7A}"/>
                  </a:ext>
                </a:extLst>
              </p:cNvPr>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a:extLst>
              <a:ext uri="{FF2B5EF4-FFF2-40B4-BE49-F238E27FC236}">
                <a16:creationId xmlns:a16="http://schemas.microsoft.com/office/drawing/2014/main" id="{14852A85-1C07-4CDC-BF6D-D451FF742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extLst>
      <p:ext uri="{BB962C8B-B14F-4D97-AF65-F5344CB8AC3E}">
        <p14:creationId xmlns:p14="http://schemas.microsoft.com/office/powerpoint/2010/main" val="2031988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DF07CF8-333D-7BE7-6F30-2430F6285148}"/>
              </a:ext>
            </a:extLst>
          </p:cNvPr>
          <p:cNvGrpSpPr/>
          <p:nvPr/>
        </p:nvGrpSpPr>
        <p:grpSpPr>
          <a:xfrm>
            <a:off x="3070452" y="1493870"/>
            <a:ext cx="7065586" cy="2759432"/>
            <a:chOff x="586609" y="1050589"/>
            <a:chExt cx="4970286" cy="2759432"/>
          </a:xfrm>
        </p:grpSpPr>
        <p:pic>
          <p:nvPicPr>
            <p:cNvPr id="6" name="Picture 4">
              <a:extLst>
                <a:ext uri="{FF2B5EF4-FFF2-40B4-BE49-F238E27FC236}">
                  <a16:creationId xmlns:a16="http://schemas.microsoft.com/office/drawing/2014/main" id="{D1A98AD2-5991-80A8-1280-BC20063CF7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7" name="TextBox 6">
              <a:extLst>
                <a:ext uri="{FF2B5EF4-FFF2-40B4-BE49-F238E27FC236}">
                  <a16:creationId xmlns:a16="http://schemas.microsoft.com/office/drawing/2014/main" id="{9A330295-C066-1AAD-BC82-E84CB289820D}"/>
                </a:ext>
              </a:extLst>
            </p:cNvPr>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a:extLst>
              <a:ext uri="{FF2B5EF4-FFF2-40B4-BE49-F238E27FC236}">
                <a16:creationId xmlns:a16="http://schemas.microsoft.com/office/drawing/2014/main" id="{E9A5701E-36C3-F6BC-4F6E-2AF1FD16E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a:extLst>
              <a:ext uri="{FF2B5EF4-FFF2-40B4-BE49-F238E27FC236}">
                <a16:creationId xmlns:a16="http://schemas.microsoft.com/office/drawing/2014/main" id="{5C260DEE-9634-CD8B-96CB-9EE6AE4E0F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427102-23D2-8093-109F-150533DD050F}"/>
              </a:ext>
            </a:extLst>
          </p:cNvPr>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a:extLst>
              <a:ext uri="{FF2B5EF4-FFF2-40B4-BE49-F238E27FC236}">
                <a16:creationId xmlns:a16="http://schemas.microsoft.com/office/drawing/2014/main" id="{94911F36-8CA0-EA9D-DCD2-7622F979ACDE}"/>
              </a:ext>
            </a:extLst>
          </p:cNvPr>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37" name="TextBox 4036">
            <a:extLst>
              <a:ext uri="{FF2B5EF4-FFF2-40B4-BE49-F238E27FC236}">
                <a16:creationId xmlns:a16="http://schemas.microsoft.com/office/drawing/2014/main" id="{82519A36-576B-976F-5789-FF7B7C196679}"/>
              </a:ext>
            </a:extLst>
          </p:cNvPr>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a:extLst>
              <a:ext uri="{FF2B5EF4-FFF2-40B4-BE49-F238E27FC236}">
                <a16:creationId xmlns:a16="http://schemas.microsoft.com/office/drawing/2014/main" id="{5E3F65B4-30F1-5C99-57F4-8429E5D4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a:extLst>
              <a:ext uri="{FF2B5EF4-FFF2-40B4-BE49-F238E27FC236}">
                <a16:creationId xmlns:a16="http://schemas.microsoft.com/office/drawing/2014/main" id="{F3662A08-CF15-1AEE-7BC4-E0645E096736}"/>
              </a:ext>
            </a:extLst>
          </p:cNvPr>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a:extLst>
              <a:ext uri="{FF2B5EF4-FFF2-40B4-BE49-F238E27FC236}">
                <a16:creationId xmlns:a16="http://schemas.microsoft.com/office/drawing/2014/main" id="{977B1CAA-5BC2-6C7D-7F32-485E1DA0AC10}"/>
              </a:ext>
            </a:extLst>
          </p:cNvPr>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a:extLst>
              <a:ext uri="{FF2B5EF4-FFF2-40B4-BE49-F238E27FC236}">
                <a16:creationId xmlns:a16="http://schemas.microsoft.com/office/drawing/2014/main" id="{AAA4DAB4-4A4C-D75C-303C-2F48CD42A2AD}"/>
              </a:ext>
            </a:extLst>
          </p:cNvPr>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a:extLst>
              <a:ext uri="{FF2B5EF4-FFF2-40B4-BE49-F238E27FC236}">
                <a16:creationId xmlns:a16="http://schemas.microsoft.com/office/drawing/2014/main" id="{9B4C6B0C-CDCD-E162-0166-89C77EB2A59D}"/>
              </a:ext>
            </a:extLst>
          </p:cNvPr>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a:extLst>
              <a:ext uri="{FF2B5EF4-FFF2-40B4-BE49-F238E27FC236}">
                <a16:creationId xmlns:a16="http://schemas.microsoft.com/office/drawing/2014/main" id="{D0FBA803-50D3-5ED4-E2F6-27E62A8513A1}"/>
              </a:ext>
            </a:extLst>
          </p:cNvPr>
          <p:cNvSpPr txBox="1">
            <a:spLocks/>
          </p:cNvSpPr>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a:extLst>
              <a:ext uri="{FF2B5EF4-FFF2-40B4-BE49-F238E27FC236}">
                <a16:creationId xmlns:a16="http://schemas.microsoft.com/office/drawing/2014/main" id="{F4742528-1121-8E17-3878-B12A7A35081B}"/>
              </a:ext>
            </a:extLst>
          </p:cNvPr>
          <p:cNvPicPr>
            <a:picLocks noChangeAspect="1"/>
          </p:cNvPicPr>
          <p:nvPr/>
        </p:nvPicPr>
        <p:blipFill>
          <a:blip r:embed="rId4"/>
          <a:stretch>
            <a:fillRect/>
          </a:stretch>
        </p:blipFill>
        <p:spPr>
          <a:xfrm>
            <a:off x="3044225" y="1799237"/>
            <a:ext cx="6509603" cy="3980462"/>
          </a:xfrm>
          <a:prstGeom prst="rect">
            <a:avLst/>
          </a:prstGeom>
        </p:spPr>
      </p:pic>
    </p:spTree>
    <p:extLst>
      <p:ext uri="{BB962C8B-B14F-4D97-AF65-F5344CB8AC3E}">
        <p14:creationId xmlns:p14="http://schemas.microsoft.com/office/powerpoint/2010/main" val="15069611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915</Words>
  <Application>Microsoft Office PowerPoint</Application>
  <PresentationFormat>Widescreen</PresentationFormat>
  <Paragraphs>77</Paragraphs>
  <Slides>26</Slides>
  <Notes>20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26</vt:i4>
      </vt:variant>
    </vt:vector>
  </HeadingPairs>
  <TitlesOfParts>
    <vt:vector size="43" baseType="lpstr">
      <vt:lpstr>宋体</vt:lpstr>
      <vt:lpstr>#9Slide05 SVNClementine</vt:lpstr>
      <vt:lpstr>Algerian</vt:lpstr>
      <vt:lpstr>Arial</vt:lpstr>
      <vt:lpstr>Bernard MT Condensed</vt:lpstr>
      <vt:lpstr>Broadway</vt:lpstr>
      <vt:lpstr>Calibri</vt:lpstr>
      <vt:lpstr>Calibri Light</vt:lpstr>
      <vt:lpstr>Cambria</vt:lpstr>
      <vt:lpstr>等线</vt:lpstr>
      <vt:lpstr>Pattaya</vt:lpstr>
      <vt:lpstr>Tahoma</vt:lpstr>
      <vt:lpstr>Times New Roman</vt:lpstr>
      <vt:lpstr>字魂59号-创粗黑</vt:lpstr>
      <vt:lpstr>Office 主题</vt:lpstr>
      <vt:lpstr>Office Theme</vt:lpstr>
      <vt:lpstr>1_Office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40</cp:revision>
  <dcterms:created xsi:type="dcterms:W3CDTF">2023-07-06T09:16:36Z</dcterms:created>
  <dcterms:modified xsi:type="dcterms:W3CDTF">2025-09-17T02:38:25Z</dcterms:modified>
</cp:coreProperties>
</file>