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60" r:id="rId5"/>
    <p:sldId id="306" r:id="rId6"/>
    <p:sldId id="261" r:id="rId7"/>
    <p:sldId id="265" r:id="rId8"/>
    <p:sldId id="307" r:id="rId9"/>
    <p:sldId id="259" r:id="rId10"/>
    <p:sldId id="266" r:id="rId11"/>
    <p:sldId id="267" r:id="rId12"/>
    <p:sldId id="262" r:id="rId13"/>
    <p:sldId id="268" r:id="rId14"/>
    <p:sldId id="269" r:id="rId15"/>
    <p:sldId id="276" r:id="rId16"/>
    <p:sldId id="308" r:id="rId17"/>
    <p:sldId id="263" r:id="rId18"/>
    <p:sldId id="270" r:id="rId19"/>
    <p:sldId id="309" r:id="rId20"/>
    <p:sldId id="310" r:id="rId21"/>
    <p:sldId id="271" r:id="rId22"/>
    <p:sldId id="274" r:id="rId23"/>
    <p:sldId id="272" r:id="rId24"/>
    <p:sldId id="312" r:id="rId25"/>
    <p:sldId id="273" r:id="rId26"/>
    <p:sldId id="2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5C473-CDCF-F87E-0121-54E8B53624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103E18-8A43-296F-A91F-3F7E37803F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E86C1D-CC20-4C3D-C771-717AF27B5C36}"/>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5" name="Footer Placeholder 4">
            <a:extLst>
              <a:ext uri="{FF2B5EF4-FFF2-40B4-BE49-F238E27FC236}">
                <a16:creationId xmlns:a16="http://schemas.microsoft.com/office/drawing/2014/main" id="{4F51A308-DC24-672C-F82B-21A0D17E5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5C54F6-6987-E124-FF55-3BCF75DC017B}"/>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230370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639-8874-DF0A-F1CA-C3D8D46662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8FCE0F-0125-02F9-9DDB-CD0989BF1C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F74F5-7180-2F52-5120-1C0E7132ED32}"/>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5" name="Footer Placeholder 4">
            <a:extLst>
              <a:ext uri="{FF2B5EF4-FFF2-40B4-BE49-F238E27FC236}">
                <a16:creationId xmlns:a16="http://schemas.microsoft.com/office/drawing/2014/main" id="{F464729E-B479-F230-CEDC-166CE6948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79A41-F3BB-253B-3916-E2A7AB04F8C9}"/>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223931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DACCB-2A77-3E59-0213-7930499069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7674DE-DED4-35D1-5198-5050C5130A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988A9-0E8C-19AC-C2A8-D8D3377F2C9E}"/>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5" name="Footer Placeholder 4">
            <a:extLst>
              <a:ext uri="{FF2B5EF4-FFF2-40B4-BE49-F238E27FC236}">
                <a16:creationId xmlns:a16="http://schemas.microsoft.com/office/drawing/2014/main" id="{BBACD851-0AFE-275D-6DAB-3121D8D61D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61221-B51B-5950-2359-ADECF1961C84}"/>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4036282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CEBC1-3A73-4315-A4BE-C69A6D2FEF6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6F5F68-D522-4BF6-A986-7CAB433CC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8B022D-95BF-4673-8F38-F35CED7C9FC9}"/>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09B39BC9-A304-4449-820A-2783153156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7CA247-1264-4D01-8978-476BD808A35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pic>
        <p:nvPicPr>
          <p:cNvPr id="7" name="图片 4">
            <a:extLst>
              <a:ext uri="{FF2B5EF4-FFF2-40B4-BE49-F238E27FC236}">
                <a16:creationId xmlns:a16="http://schemas.microsoft.com/office/drawing/2014/main" id="{E6A08613-A1B4-42C0-865C-EC322C0038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6133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9914092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AD58E-93D0-470D-B3CA-E1E45E90DC2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F740E2-433C-4B4F-8E7A-90978F215C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BC0B9E-DF3A-4412-84DA-ED1478E8E19B}"/>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D685BC12-7C17-47FD-B85B-CF5F5F7F46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46CD6-1748-4DA1-B1CE-7E2ECEBC6556}"/>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3331263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DDAD3C-FD3E-4B78-8B53-DAF08C14D0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4D37D5-0F8C-475F-9CAE-9893DB599C7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EAD17B-468D-4E5F-8C43-623450FD43C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33682F0-6E72-43CD-B204-C07171CAB1A5}"/>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86DF98BF-C7CD-4D27-B62F-9FB8239C62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3CFF30-8C08-4B0F-B080-208510DE3D4F}"/>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7349761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DDEF7F-32D3-4943-ABB3-A3F334121A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4E0824-1507-43EB-A8D9-CF20749E0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1B12E97-EDA6-49BD-A2D8-ED29FB1E2C4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B3BDE9-72FF-4FF6-8D0E-B429DD34D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7B89A5-10DD-426E-8625-B2A13E8D650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35187D-FD87-48E4-A4E3-2FFA50ADE2E3}"/>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884AFB86-2EFF-46DF-984F-B80AF29870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86914BC-814C-4A0F-BF82-9D81522FB4E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7368112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B41BF-5A95-4149-B996-D773A20F432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876C26-5951-4572-95AE-FC68D7129893}"/>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5E5BBB4E-40EF-42EE-AE0E-94F18B117F1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F11B66-E92B-4512-AC30-104DB9CF4FE7}"/>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4779980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CBC602-D6D2-41EE-9D1B-CDB4C4F755D0}"/>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1BF858F9-84EB-421C-BC73-CBCA62FBDF2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32547D3-3A49-418D-B41A-8C7CC3D5D0FB}"/>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2055463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1DEC4-111C-4378-B1E0-A6413B4208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A8B7A1-3DD3-4C88-B847-A2DA5BCFD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FF1518-EB0F-42F8-A04E-5688B8CB8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923E56-85BD-4F08-AF59-715549B69B94}"/>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ECAD75BC-4C20-486C-9907-DD22AECE142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A4D148-F536-4323-8CED-A281145FA12A}"/>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126593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59AD-33A5-CA8E-1D7E-A86C68E46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4B6CA-0001-00F9-FB57-E3DCBCAAF6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14172-1E2C-103C-A69B-E719915DF871}"/>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5" name="Footer Placeholder 4">
            <a:extLst>
              <a:ext uri="{FF2B5EF4-FFF2-40B4-BE49-F238E27FC236}">
                <a16:creationId xmlns:a16="http://schemas.microsoft.com/office/drawing/2014/main" id="{BB7FDB56-A221-D487-812D-D990D4F0F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924B9-C41D-B182-0712-DA95EBD83DF5}"/>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3717720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1E5E0-F936-440E-AC84-AA71B4C387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05369F-9921-4409-96E1-A1C8CCAF3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1E6F79E-9C68-45C6-BEEB-83E030DA4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410CA4-68C9-4067-BCF4-B0FF8A3532D2}"/>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A576913E-07B7-4250-BD28-9DA5126D8F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E5A8E6-5720-446E-84C1-4C80A639226F}"/>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7196817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3187B-E510-4C6A-B32D-97FB006C300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86DE42-5A2D-44CF-A3AE-70E987E703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93DE87-164C-4656-A5F9-2B001BAB7763}"/>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45FE468D-5F9A-41A6-859F-1696A47E59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929840-4974-4DB8-BFC6-103289EB26BD}"/>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85427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D6B7E98-729A-456D-A387-ABA90C2CE3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2E20ABF-DB81-47C0-BFD0-A0B40E08F5F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6EFA5D-658C-4445-BF28-FE335983C526}"/>
              </a:ext>
            </a:extLst>
          </p:cNvPr>
          <p:cNvSpPr>
            <a:spLocks noGrp="1"/>
          </p:cNvSpPr>
          <p:nvPr>
            <p:ph type="dt" sz="half" idx="10"/>
          </p:nvPr>
        </p:nvSpPr>
        <p:spPr/>
        <p:txBody>
          <a:bodyPr/>
          <a:lstStyle/>
          <a:p>
            <a:fld id="{D0E48561-6F99-411B-BF21-5175E2B06181}"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19206049-7557-4619-8DC6-D07F9CC8E6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8EDDE0-5DDA-4C50-9410-75FC69B41B84}"/>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8208406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BBE4-F5BA-54C0-70F9-1D4AC25C2B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685853-23FE-A250-206B-28EC5940B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10E229-9B16-07CA-A0C4-9C99C8CCC419}"/>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5" name="Footer Placeholder 4">
            <a:extLst>
              <a:ext uri="{FF2B5EF4-FFF2-40B4-BE49-F238E27FC236}">
                <a16:creationId xmlns:a16="http://schemas.microsoft.com/office/drawing/2014/main" id="{EC896742-015C-C9E3-0D71-891A9631A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B750B-7811-458B-B8D7-65143241CBF4}"/>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384498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34A7-0316-595A-1FF9-EFDC9C2E01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10FD9-C31F-8485-680C-8F47A07C88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D2E6DC-B51B-38A3-6CF0-337DAC673D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41A928-4A9A-5A63-2798-93798DE7CFEE}"/>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6" name="Footer Placeholder 5">
            <a:extLst>
              <a:ext uri="{FF2B5EF4-FFF2-40B4-BE49-F238E27FC236}">
                <a16:creationId xmlns:a16="http://schemas.microsoft.com/office/drawing/2014/main" id="{4B62DFA0-FE7D-06A3-44DC-B271E44D5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EF3D5-BF92-7E14-1A49-62BB16002303}"/>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550120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A2341-DE06-D5D2-D696-81B2D13E22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967175-B66F-7D48-692E-D681721532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0C37C-8FE1-84D9-DA2B-F0E253A788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BE1ED7-F844-3260-5A40-50CF50557D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B35B7-84D2-741F-3185-4161E62255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3330CB-5D37-FB79-6D5E-2EA8C04E7477}"/>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8" name="Footer Placeholder 7">
            <a:extLst>
              <a:ext uri="{FF2B5EF4-FFF2-40B4-BE49-F238E27FC236}">
                <a16:creationId xmlns:a16="http://schemas.microsoft.com/office/drawing/2014/main" id="{39C9CE79-0403-D58D-EE34-78A92C976A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A98378-6CF5-7319-2E03-E75EAFD0E58C}"/>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154666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6DD4-0BFE-E486-A6D2-3A861D6410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0F7523-F945-5DDF-8260-BA626963A062}"/>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4" name="Footer Placeholder 3">
            <a:extLst>
              <a:ext uri="{FF2B5EF4-FFF2-40B4-BE49-F238E27FC236}">
                <a16:creationId xmlns:a16="http://schemas.microsoft.com/office/drawing/2014/main" id="{7E1C4EA9-39CA-79BE-D4B3-ECECF7987A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720121-98FD-8470-F62B-8B373573EC13}"/>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67369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376474-C3A0-E250-A4E3-FEC2B88EFE06}"/>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3" name="Footer Placeholder 2">
            <a:extLst>
              <a:ext uri="{FF2B5EF4-FFF2-40B4-BE49-F238E27FC236}">
                <a16:creationId xmlns:a16="http://schemas.microsoft.com/office/drawing/2014/main" id="{CDE7141E-3764-4D8B-B7A7-E9A9359561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1695D-2B62-7BD6-C6E6-58B981240369}"/>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1563236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6CB7-7A25-37E5-A41A-C608FD46A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4B75DF-8B76-F4CE-EB0A-68A7C591E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82ECB-1990-FBC7-4743-F8A5EB5BD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D6373C-7F28-015F-AAC8-55B753A95D10}"/>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6" name="Footer Placeholder 5">
            <a:extLst>
              <a:ext uri="{FF2B5EF4-FFF2-40B4-BE49-F238E27FC236}">
                <a16:creationId xmlns:a16="http://schemas.microsoft.com/office/drawing/2014/main" id="{08844C8C-7894-B29D-763D-481C05766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D66DB-BB3B-6586-7D04-EA4BB64C149C}"/>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450874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D6D7-3ADA-9C16-505B-F4ECA15B2A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B4CCC-073D-4830-3B2A-61DEF8D827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39443F-79EB-19EF-E436-E6B4B5830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90D37-F017-2428-E465-F61D065F8DA5}"/>
              </a:ext>
            </a:extLst>
          </p:cNvPr>
          <p:cNvSpPr>
            <a:spLocks noGrp="1"/>
          </p:cNvSpPr>
          <p:nvPr>
            <p:ph type="dt" sz="half" idx="10"/>
          </p:nvPr>
        </p:nvSpPr>
        <p:spPr/>
        <p:txBody>
          <a:bodyPr/>
          <a:lstStyle/>
          <a:p>
            <a:fld id="{42BFDB7C-180A-484C-B6C4-C796EE293A7F}" type="datetimeFigureOut">
              <a:rPr lang="en-US" smtClean="0"/>
              <a:t>11/10/2025</a:t>
            </a:fld>
            <a:endParaRPr lang="en-US"/>
          </a:p>
        </p:txBody>
      </p:sp>
      <p:sp>
        <p:nvSpPr>
          <p:cNvPr id="6" name="Footer Placeholder 5">
            <a:extLst>
              <a:ext uri="{FF2B5EF4-FFF2-40B4-BE49-F238E27FC236}">
                <a16:creationId xmlns:a16="http://schemas.microsoft.com/office/drawing/2014/main" id="{81FAE4C7-08AA-EA65-3934-A4E77B9E2E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9537B-5AFF-4E1B-C8BC-B44F0F671740}"/>
              </a:ext>
            </a:extLst>
          </p:cNvPr>
          <p:cNvSpPr>
            <a:spLocks noGrp="1"/>
          </p:cNvSpPr>
          <p:nvPr>
            <p:ph type="sldNum" sz="quarter" idx="12"/>
          </p:nvPr>
        </p:nvSpPr>
        <p:spPr/>
        <p:txBody>
          <a:bodyPr/>
          <a:lstStyle/>
          <a:p>
            <a:fld id="{74A42F19-40C6-4639-8370-8F0006F231E5}" type="slidenum">
              <a:rPr lang="en-US" smtClean="0"/>
              <a:t>‹#›</a:t>
            </a:fld>
            <a:endParaRPr lang="en-US"/>
          </a:p>
        </p:txBody>
      </p:sp>
    </p:spTree>
    <p:extLst>
      <p:ext uri="{BB962C8B-B14F-4D97-AF65-F5344CB8AC3E}">
        <p14:creationId xmlns:p14="http://schemas.microsoft.com/office/powerpoint/2010/main" val="1306278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BBD70-1961-CC6E-D992-A61D1BCC8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DA4906-1F23-D2AD-F2F1-5523E69FF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71196-630B-4D96-15E8-32A11D8CB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BFDB7C-180A-484C-B6C4-C796EE293A7F}" type="datetimeFigureOut">
              <a:rPr lang="en-US" smtClean="0"/>
              <a:t>11/10/2025</a:t>
            </a:fld>
            <a:endParaRPr lang="en-US"/>
          </a:p>
        </p:txBody>
      </p:sp>
      <p:sp>
        <p:nvSpPr>
          <p:cNvPr id="5" name="Footer Placeholder 4">
            <a:extLst>
              <a:ext uri="{FF2B5EF4-FFF2-40B4-BE49-F238E27FC236}">
                <a16:creationId xmlns:a16="http://schemas.microsoft.com/office/drawing/2014/main" id="{954383C5-F482-A102-8CFC-1763C95629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9992F2-2681-7982-DCCE-90E2BA026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42F19-40C6-4639-8370-8F0006F231E5}" type="slidenum">
              <a:rPr lang="en-US" smtClean="0"/>
              <a:t>‹#›</a:t>
            </a:fld>
            <a:endParaRPr lang="en-US"/>
          </a:p>
        </p:txBody>
      </p:sp>
      <p:grpSp>
        <p:nvGrpSpPr>
          <p:cNvPr id="7" name="Group 6">
            <a:extLst>
              <a:ext uri="{FF2B5EF4-FFF2-40B4-BE49-F238E27FC236}">
                <a16:creationId xmlns:a16="http://schemas.microsoft.com/office/drawing/2014/main" id="{B1B08CF7-0360-266E-7E47-E536C9354D0E}"/>
              </a:ext>
            </a:extLst>
          </p:cNvPr>
          <p:cNvGrpSpPr/>
          <p:nvPr userDrawn="1"/>
        </p:nvGrpSpPr>
        <p:grpSpPr>
          <a:xfrm>
            <a:off x="-4266319" y="-409510"/>
            <a:ext cx="5337544" cy="4047553"/>
            <a:chOff x="-4162646" y="-502021"/>
            <a:chExt cx="5337544" cy="4047553"/>
          </a:xfrm>
        </p:grpSpPr>
        <p:grpSp>
          <p:nvGrpSpPr>
            <p:cNvPr id="8" name="Group 7">
              <a:extLst>
                <a:ext uri="{FF2B5EF4-FFF2-40B4-BE49-F238E27FC236}">
                  <a16:creationId xmlns:a16="http://schemas.microsoft.com/office/drawing/2014/main" id="{49994DC7-25E1-EED7-C4B3-5C7F8ED8EFB6}"/>
                </a:ext>
              </a:extLst>
            </p:cNvPr>
            <p:cNvGrpSpPr/>
            <p:nvPr userDrawn="1"/>
          </p:nvGrpSpPr>
          <p:grpSpPr>
            <a:xfrm>
              <a:off x="-4162646" y="-502021"/>
              <a:ext cx="5337544" cy="3688499"/>
              <a:chOff x="1903228" y="-946298"/>
              <a:chExt cx="5337544" cy="3688499"/>
            </a:xfrm>
          </p:grpSpPr>
          <p:sp>
            <p:nvSpPr>
              <p:cNvPr id="10" name="TextBox 1">
                <a:extLst>
                  <a:ext uri="{FF2B5EF4-FFF2-40B4-BE49-F238E27FC236}">
                    <a16:creationId xmlns:a16="http://schemas.microsoft.com/office/drawing/2014/main" id="{DCF9083F-8D44-1C36-A970-329EF6B4E897}"/>
                  </a:ext>
                </a:extLst>
              </p:cNvPr>
              <p:cNvSpPr txBox="1"/>
              <p:nvPr userDrawn="1"/>
            </p:nvSpPr>
            <p:spPr>
              <a:xfrm>
                <a:off x="2690037" y="-946298"/>
                <a:ext cx="4550735"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rgbClr val="FF0000"/>
                    </a:solidFill>
                  </a:rPr>
                  <a:t>          - </a:t>
                </a:r>
                <a:r>
                  <a:rPr lang="en-US" b="1" dirty="0" err="1">
                    <a:solidFill>
                      <a:srgbClr val="FF0000"/>
                    </a:solidFill>
                  </a:rPr>
                  <a:t>Giáo</a:t>
                </a:r>
                <a:r>
                  <a:rPr lang="en-US" b="1" dirty="0">
                    <a:solidFill>
                      <a:srgbClr val="FF0000"/>
                    </a:solidFill>
                  </a:rPr>
                  <a:t> </a:t>
                </a:r>
                <a:r>
                  <a:rPr lang="en-US" b="1" dirty="0" err="1">
                    <a:solidFill>
                      <a:srgbClr val="FF0000"/>
                    </a:solidFill>
                  </a:rPr>
                  <a:t>án</a:t>
                </a:r>
                <a:r>
                  <a:rPr lang="en-US" b="1" dirty="0">
                    <a:solidFill>
                      <a:srgbClr val="FF0000"/>
                    </a:solidFill>
                  </a:rPr>
                  <a:t> </a:t>
                </a:r>
                <a:r>
                  <a:rPr lang="en-US" b="1" dirty="0" err="1">
                    <a:solidFill>
                      <a:srgbClr val="FF0000"/>
                    </a:solidFill>
                  </a:rPr>
                  <a:t>lớp</a:t>
                </a:r>
                <a:r>
                  <a:rPr lang="en-US" b="1" dirty="0">
                    <a:solidFill>
                      <a:srgbClr val="FF0000"/>
                    </a:solidFill>
                  </a:rPr>
                  <a:t> 1-2-3-4-5 chia </a:t>
                </a:r>
                <a:r>
                  <a:rPr lang="en-US" b="1" dirty="0" err="1">
                    <a:solidFill>
                      <a:srgbClr val="FF0000"/>
                    </a:solidFill>
                  </a:rPr>
                  <a:t>sẻ</a:t>
                </a:r>
                <a:r>
                  <a:rPr lang="en-US" b="1" dirty="0">
                    <a:solidFill>
                      <a:srgbClr val="FF0000"/>
                    </a:solidFill>
                  </a:rPr>
                  <a:t> </a:t>
                </a:r>
                <a:r>
                  <a:rPr lang="en-US" b="1" dirty="0" err="1">
                    <a:solidFill>
                      <a:srgbClr val="FF0000"/>
                    </a:solidFill>
                  </a:rPr>
                  <a:t>miễn</a:t>
                </a:r>
                <a:r>
                  <a:rPr lang="en-US" b="1" dirty="0">
                    <a:solidFill>
                      <a:srgbClr val="FF0000"/>
                    </a:solidFill>
                  </a:rPr>
                  <a:t> </a:t>
                </a:r>
                <a:r>
                  <a:rPr lang="en-US" b="1" dirty="0" err="1">
                    <a:solidFill>
                      <a:srgbClr val="FF0000"/>
                    </a:solidFill>
                  </a:rPr>
                  <a:t>phí</a:t>
                </a:r>
                <a:r>
                  <a:rPr lang="en-US" b="1" dirty="0">
                    <a:solidFill>
                      <a:srgbClr val="FF0000"/>
                    </a:solidFill>
                  </a:rPr>
                  <a:t> </a:t>
                </a:r>
                <a:r>
                  <a:rPr lang="en-US" b="1" dirty="0" err="1">
                    <a:solidFill>
                      <a:srgbClr val="FF0000"/>
                    </a:solidFill>
                  </a:rPr>
                  <a:t>tại</a:t>
                </a:r>
                <a:endParaRPr lang="en-US" b="1" dirty="0">
                  <a:solidFill>
                    <a:srgbClr val="FF0000"/>
                  </a:solidFill>
                </a:endParaRPr>
              </a:p>
              <a:p>
                <a:r>
                  <a:rPr lang="en-US" b="1" dirty="0">
                    <a:solidFill>
                      <a:srgbClr val="00B050"/>
                    </a:solidFill>
                  </a:rPr>
                  <a:t>                   www.Hanhtranggiaovien.com</a:t>
                </a:r>
              </a:p>
              <a:p>
                <a:endParaRPr lang="en-US" dirty="0"/>
              </a:p>
            </p:txBody>
          </p:sp>
          <p:sp>
            <p:nvSpPr>
              <p:cNvPr id="11" name="TextBox 2">
                <a:extLst>
                  <a:ext uri="{FF2B5EF4-FFF2-40B4-BE49-F238E27FC236}">
                    <a16:creationId xmlns:a16="http://schemas.microsoft.com/office/drawing/2014/main" id="{6966CCEE-08E7-5729-D606-4D8DC6259B5B}"/>
                  </a:ext>
                </a:extLst>
              </p:cNvPr>
              <p:cNvSpPr txBox="1"/>
              <p:nvPr userDrawn="1"/>
            </p:nvSpPr>
            <p:spPr>
              <a:xfrm>
                <a:off x="1903228" y="-475082"/>
                <a:ext cx="4550735"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FF0000"/>
                    </a:solidFill>
                    <a:latin typeface=".VnTifani Heavy" panose="020B7200000000000000" pitchFamily="34" charset="0"/>
                  </a:rPr>
                  <a:t>          </a:t>
                </a:r>
                <a:r>
                  <a:rPr lang="en-US" sz="2800" b="1" dirty="0" err="1">
                    <a:solidFill>
                      <a:srgbClr val="FF0000"/>
                    </a:solidFill>
                    <a:latin typeface=".VnTifani Heavy" panose="020B7200000000000000" pitchFamily="34" charset="0"/>
                  </a:rPr>
                  <a:t>Nhóm</a:t>
                </a:r>
                <a:r>
                  <a:rPr lang="en-US" sz="2800" b="1" dirty="0">
                    <a:solidFill>
                      <a:srgbClr val="FF0000"/>
                    </a:solidFill>
                    <a:latin typeface=".VnTifani Heavy" panose="020B7200000000000000" pitchFamily="34" charset="0"/>
                  </a:rPr>
                  <a:t> </a:t>
                </a:r>
                <a:r>
                  <a:rPr lang="en-US" sz="2800" b="1" dirty="0" err="1">
                    <a:solidFill>
                      <a:srgbClr val="FF0000"/>
                    </a:solidFill>
                    <a:latin typeface=".VnTifani Heavy" panose="020B7200000000000000" pitchFamily="34" charset="0"/>
                  </a:rPr>
                  <a:t>zalo</a:t>
                </a:r>
                <a:endParaRPr lang="en-US" sz="2800" b="1" dirty="0">
                  <a:solidFill>
                    <a:schemeClr val="accent1"/>
                  </a:solidFill>
                  <a:latin typeface=".VnTifani Heavy" panose="020B7200000000000000" pitchFamily="34" charset="0"/>
                </a:endParaRPr>
              </a:p>
              <a:p>
                <a:endParaRPr lang="en-US" dirty="0"/>
              </a:p>
            </p:txBody>
          </p:sp>
          <p:pic>
            <p:nvPicPr>
              <p:cNvPr id="12" name="Picture 11">
                <a:extLst>
                  <a:ext uri="{FF2B5EF4-FFF2-40B4-BE49-F238E27FC236}">
                    <a16:creationId xmlns:a16="http://schemas.microsoft.com/office/drawing/2014/main" id="{47B17A37-51A4-EC63-7318-7651ECA16AA2}"/>
                  </a:ext>
                </a:extLst>
              </p:cNvPr>
              <p:cNvPicPr>
                <a:picLocks noChangeAspect="1"/>
              </p:cNvPicPr>
              <p:nvPr userDrawn="1"/>
            </p:nvPicPr>
            <p:blipFill>
              <a:blip r:embed="rId13"/>
              <a:stretch>
                <a:fillRect/>
              </a:stretch>
            </p:blipFill>
            <p:spPr>
              <a:xfrm>
                <a:off x="3473743" y="-29421"/>
                <a:ext cx="2641193" cy="2771622"/>
              </a:xfrm>
              <a:prstGeom prst="rect">
                <a:avLst/>
              </a:prstGeom>
            </p:spPr>
          </p:pic>
        </p:grpSp>
        <p:sp>
          <p:nvSpPr>
            <p:cNvPr id="9" name="TextBox 6">
              <a:extLst>
                <a:ext uri="{FF2B5EF4-FFF2-40B4-BE49-F238E27FC236}">
                  <a16:creationId xmlns:a16="http://schemas.microsoft.com/office/drawing/2014/main" id="{ED05E219-D417-0076-5674-099699339A16}"/>
                </a:ext>
              </a:extLst>
            </p:cNvPr>
            <p:cNvSpPr txBox="1"/>
            <p:nvPr userDrawn="1"/>
          </p:nvSpPr>
          <p:spPr>
            <a:xfrm>
              <a:off x="-2567601" y="3083867"/>
              <a:ext cx="2592131"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t>ĐT: 0385679807</a:t>
              </a:r>
            </a:p>
          </p:txBody>
        </p:sp>
      </p:grpSp>
    </p:spTree>
    <p:extLst>
      <p:ext uri="{BB962C8B-B14F-4D97-AF65-F5344CB8AC3E}">
        <p14:creationId xmlns:p14="http://schemas.microsoft.com/office/powerpoint/2010/main" val="215126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36B3A2D-B82A-4E33-BCA1-25B09D901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7" name="图片 3">
            <a:extLst>
              <a:ext uri="{FF2B5EF4-FFF2-40B4-BE49-F238E27FC236}">
                <a16:creationId xmlns:a16="http://schemas.microsoft.com/office/drawing/2014/main" id="{2A4F852A-142F-40C2-9F42-DD15D6DBD10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667" y="0"/>
            <a:ext cx="12192000" cy="6858000"/>
          </a:xfrm>
          <a:prstGeom prst="rect">
            <a:avLst/>
          </a:prstGeom>
        </p:spPr>
      </p:pic>
      <p:pic>
        <p:nvPicPr>
          <p:cNvPr id="13" name="Picture 12">
            <a:extLst>
              <a:ext uri="{FF2B5EF4-FFF2-40B4-BE49-F238E27FC236}">
                <a16:creationId xmlns:a16="http://schemas.microsoft.com/office/drawing/2014/main" id="{710E69FE-417C-17EC-558E-2D3B3522556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637B0534-5204-257C-B5C8-1E84A4E76C4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5"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extBox 17">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grpSp>
        <p:nvGrpSpPr>
          <p:cNvPr id="8" name="Group 7">
            <a:extLst>
              <a:ext uri="{FF2B5EF4-FFF2-40B4-BE49-F238E27FC236}">
                <a16:creationId xmlns:a16="http://schemas.microsoft.com/office/drawing/2014/main" id="{FD96EAD5-A059-FA26-B899-52406B5FEFF4}"/>
              </a:ext>
            </a:extLst>
          </p:cNvPr>
          <p:cNvGrpSpPr/>
          <p:nvPr userDrawn="1"/>
        </p:nvGrpSpPr>
        <p:grpSpPr>
          <a:xfrm>
            <a:off x="-4266319" y="-409510"/>
            <a:ext cx="5337544" cy="4047553"/>
            <a:chOff x="-4162646" y="-502021"/>
            <a:chExt cx="5337544" cy="4047553"/>
          </a:xfrm>
        </p:grpSpPr>
        <p:grpSp>
          <p:nvGrpSpPr>
            <p:cNvPr id="19" name="Group 18">
              <a:extLst>
                <a:ext uri="{FF2B5EF4-FFF2-40B4-BE49-F238E27FC236}">
                  <a16:creationId xmlns:a16="http://schemas.microsoft.com/office/drawing/2014/main" id="{C7724E00-43C7-6CD0-3F85-2B1217219AC2}"/>
                </a:ext>
              </a:extLst>
            </p:cNvPr>
            <p:cNvGrpSpPr/>
            <p:nvPr userDrawn="1"/>
          </p:nvGrpSpPr>
          <p:grpSpPr>
            <a:xfrm>
              <a:off x="-4162646" y="-502021"/>
              <a:ext cx="5337544" cy="3688499"/>
              <a:chOff x="1903228" y="-946298"/>
              <a:chExt cx="5337544" cy="3688499"/>
            </a:xfrm>
          </p:grpSpPr>
          <p:sp>
            <p:nvSpPr>
              <p:cNvPr id="21" name="TextBox 1">
                <a:extLst>
                  <a:ext uri="{FF2B5EF4-FFF2-40B4-BE49-F238E27FC236}">
                    <a16:creationId xmlns:a16="http://schemas.microsoft.com/office/drawing/2014/main" id="{19828FCB-DA62-FE15-C840-360FB2897613}"/>
                  </a:ext>
                </a:extLst>
              </p:cNvPr>
              <p:cNvSpPr txBox="1"/>
              <p:nvPr userDrawn="1"/>
            </p:nvSpPr>
            <p:spPr>
              <a:xfrm>
                <a:off x="2690037" y="-946298"/>
                <a:ext cx="4550735"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1" dirty="0">
                    <a:solidFill>
                      <a:srgbClr val="FF0000"/>
                    </a:solidFill>
                  </a:rPr>
                  <a:t>          - </a:t>
                </a:r>
                <a:r>
                  <a:rPr lang="en-US" b="1" dirty="0" err="1">
                    <a:solidFill>
                      <a:srgbClr val="FF0000"/>
                    </a:solidFill>
                  </a:rPr>
                  <a:t>Giáo</a:t>
                </a:r>
                <a:r>
                  <a:rPr lang="en-US" b="1" dirty="0">
                    <a:solidFill>
                      <a:srgbClr val="FF0000"/>
                    </a:solidFill>
                  </a:rPr>
                  <a:t> </a:t>
                </a:r>
                <a:r>
                  <a:rPr lang="en-US" b="1" dirty="0" err="1">
                    <a:solidFill>
                      <a:srgbClr val="FF0000"/>
                    </a:solidFill>
                  </a:rPr>
                  <a:t>án</a:t>
                </a:r>
                <a:r>
                  <a:rPr lang="en-US" b="1" dirty="0">
                    <a:solidFill>
                      <a:srgbClr val="FF0000"/>
                    </a:solidFill>
                  </a:rPr>
                  <a:t> </a:t>
                </a:r>
                <a:r>
                  <a:rPr lang="en-US" b="1" dirty="0" err="1">
                    <a:solidFill>
                      <a:srgbClr val="FF0000"/>
                    </a:solidFill>
                  </a:rPr>
                  <a:t>lớp</a:t>
                </a:r>
                <a:r>
                  <a:rPr lang="en-US" b="1" dirty="0">
                    <a:solidFill>
                      <a:srgbClr val="FF0000"/>
                    </a:solidFill>
                  </a:rPr>
                  <a:t> 1-2-3-4-5 chia </a:t>
                </a:r>
                <a:r>
                  <a:rPr lang="en-US" b="1" dirty="0" err="1">
                    <a:solidFill>
                      <a:srgbClr val="FF0000"/>
                    </a:solidFill>
                  </a:rPr>
                  <a:t>sẻ</a:t>
                </a:r>
                <a:r>
                  <a:rPr lang="en-US" b="1" dirty="0">
                    <a:solidFill>
                      <a:srgbClr val="FF0000"/>
                    </a:solidFill>
                  </a:rPr>
                  <a:t> </a:t>
                </a:r>
                <a:r>
                  <a:rPr lang="en-US" b="1" dirty="0" err="1">
                    <a:solidFill>
                      <a:srgbClr val="FF0000"/>
                    </a:solidFill>
                  </a:rPr>
                  <a:t>miễn</a:t>
                </a:r>
                <a:r>
                  <a:rPr lang="en-US" b="1" dirty="0">
                    <a:solidFill>
                      <a:srgbClr val="FF0000"/>
                    </a:solidFill>
                  </a:rPr>
                  <a:t> </a:t>
                </a:r>
                <a:r>
                  <a:rPr lang="en-US" b="1" dirty="0" err="1">
                    <a:solidFill>
                      <a:srgbClr val="FF0000"/>
                    </a:solidFill>
                  </a:rPr>
                  <a:t>phí</a:t>
                </a:r>
                <a:r>
                  <a:rPr lang="en-US" b="1" dirty="0">
                    <a:solidFill>
                      <a:srgbClr val="FF0000"/>
                    </a:solidFill>
                  </a:rPr>
                  <a:t> </a:t>
                </a:r>
                <a:r>
                  <a:rPr lang="en-US" b="1" dirty="0" err="1">
                    <a:solidFill>
                      <a:srgbClr val="FF0000"/>
                    </a:solidFill>
                  </a:rPr>
                  <a:t>tại</a:t>
                </a:r>
                <a:endParaRPr lang="en-US" b="1" dirty="0">
                  <a:solidFill>
                    <a:srgbClr val="FF0000"/>
                  </a:solidFill>
                </a:endParaRPr>
              </a:p>
              <a:p>
                <a:r>
                  <a:rPr lang="en-US" b="1" dirty="0">
                    <a:solidFill>
                      <a:srgbClr val="00B050"/>
                    </a:solidFill>
                  </a:rPr>
                  <a:t>                   www.Hanhtranggiaovien.com</a:t>
                </a:r>
              </a:p>
              <a:p>
                <a:endParaRPr lang="en-US" dirty="0"/>
              </a:p>
            </p:txBody>
          </p:sp>
          <p:sp>
            <p:nvSpPr>
              <p:cNvPr id="22" name="TextBox 2">
                <a:extLst>
                  <a:ext uri="{FF2B5EF4-FFF2-40B4-BE49-F238E27FC236}">
                    <a16:creationId xmlns:a16="http://schemas.microsoft.com/office/drawing/2014/main" id="{52F1D631-4F37-2A09-8C28-7D3929820C83}"/>
                  </a:ext>
                </a:extLst>
              </p:cNvPr>
              <p:cNvSpPr txBox="1"/>
              <p:nvPr userDrawn="1"/>
            </p:nvSpPr>
            <p:spPr>
              <a:xfrm>
                <a:off x="1903228" y="-475082"/>
                <a:ext cx="4550735"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FF0000"/>
                    </a:solidFill>
                    <a:latin typeface=".VnTifani Heavy" panose="020B7200000000000000" pitchFamily="34" charset="0"/>
                  </a:rPr>
                  <a:t>          </a:t>
                </a:r>
                <a:r>
                  <a:rPr lang="en-US" sz="2800" b="1" dirty="0" err="1">
                    <a:solidFill>
                      <a:srgbClr val="FF0000"/>
                    </a:solidFill>
                    <a:latin typeface=".VnTifani Heavy" panose="020B7200000000000000" pitchFamily="34" charset="0"/>
                  </a:rPr>
                  <a:t>Nhóm</a:t>
                </a:r>
                <a:r>
                  <a:rPr lang="en-US" sz="2800" b="1" dirty="0">
                    <a:solidFill>
                      <a:srgbClr val="FF0000"/>
                    </a:solidFill>
                    <a:latin typeface=".VnTifani Heavy" panose="020B7200000000000000" pitchFamily="34" charset="0"/>
                  </a:rPr>
                  <a:t> </a:t>
                </a:r>
                <a:r>
                  <a:rPr lang="en-US" sz="2800" b="1" dirty="0" err="1">
                    <a:solidFill>
                      <a:srgbClr val="FF0000"/>
                    </a:solidFill>
                    <a:latin typeface=".VnTifani Heavy" panose="020B7200000000000000" pitchFamily="34" charset="0"/>
                  </a:rPr>
                  <a:t>zalo</a:t>
                </a:r>
                <a:endParaRPr lang="en-US" sz="2800" b="1" dirty="0">
                  <a:solidFill>
                    <a:schemeClr val="accent1"/>
                  </a:solidFill>
                  <a:latin typeface=".VnTifani Heavy" panose="020B7200000000000000" pitchFamily="34" charset="0"/>
                </a:endParaRPr>
              </a:p>
              <a:p>
                <a:endParaRPr lang="en-US" dirty="0"/>
              </a:p>
            </p:txBody>
          </p:sp>
          <p:pic>
            <p:nvPicPr>
              <p:cNvPr id="23" name="Picture 22">
                <a:extLst>
                  <a:ext uri="{FF2B5EF4-FFF2-40B4-BE49-F238E27FC236}">
                    <a16:creationId xmlns:a16="http://schemas.microsoft.com/office/drawing/2014/main" id="{70639F64-EAC3-4767-A355-487E7D3F07E0}"/>
                  </a:ext>
                </a:extLst>
              </p:cNvPr>
              <p:cNvPicPr>
                <a:picLocks noChangeAspect="1"/>
              </p:cNvPicPr>
              <p:nvPr userDrawn="1"/>
            </p:nvPicPr>
            <p:blipFill>
              <a:blip r:embed="rId15"/>
              <a:stretch>
                <a:fillRect/>
              </a:stretch>
            </p:blipFill>
            <p:spPr>
              <a:xfrm>
                <a:off x="3473743" y="-29421"/>
                <a:ext cx="2641193" cy="2771622"/>
              </a:xfrm>
              <a:prstGeom prst="rect">
                <a:avLst/>
              </a:prstGeom>
            </p:spPr>
          </p:pic>
        </p:grpSp>
        <p:sp>
          <p:nvSpPr>
            <p:cNvPr id="20" name="TextBox 6">
              <a:extLst>
                <a:ext uri="{FF2B5EF4-FFF2-40B4-BE49-F238E27FC236}">
                  <a16:creationId xmlns:a16="http://schemas.microsoft.com/office/drawing/2014/main" id="{3D3FFDE1-B8D7-1A9F-610F-436B92C75C5F}"/>
                </a:ext>
              </a:extLst>
            </p:cNvPr>
            <p:cNvSpPr txBox="1"/>
            <p:nvPr userDrawn="1"/>
          </p:nvSpPr>
          <p:spPr>
            <a:xfrm>
              <a:off x="-2567601" y="3083867"/>
              <a:ext cx="2592131"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t>ĐT: 0385679807</a:t>
              </a:r>
            </a:p>
          </p:txBody>
        </p:sp>
      </p:grpSp>
    </p:spTree>
    <p:extLst>
      <p:ext uri="{BB962C8B-B14F-4D97-AF65-F5344CB8AC3E}">
        <p14:creationId xmlns:p14="http://schemas.microsoft.com/office/powerpoint/2010/main" val="1845858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jpg"/><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g"/><Relationship Id="rId7" Type="http://schemas.microsoft.com/office/2007/relationships/hdphoto" Target="../media/hdphoto7.wdp"/><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image" Target="../media/image11.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0.png"/><Relationship Id="rId5" Type="http://schemas.openxmlformats.org/officeDocument/2006/relationships/image" Target="../media/image1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33.png"/><Relationship Id="rId5" Type="http://schemas.openxmlformats.org/officeDocument/2006/relationships/image" Target="../media/image16.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9.wdp"/><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35.png"/><Relationship Id="rId5" Type="http://schemas.openxmlformats.org/officeDocument/2006/relationships/image" Target="../media/image25.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35.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jpg"/><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9.wdp"/><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36.png"/><Relationship Id="rId5" Type="http://schemas.openxmlformats.org/officeDocument/2006/relationships/image" Target="../media/image16.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8.pn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jpg"/><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3.xml"/><Relationship Id="rId1" Type="http://schemas.openxmlformats.org/officeDocument/2006/relationships/tags" Target="../tags/tag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068" descr="2"/>
          <p:cNvPicPr>
            <a:picLocks noChangeAspect="1"/>
          </p:cNvPicPr>
          <p:nvPr/>
        </p:nvPicPr>
        <p:blipFill>
          <a:blip r:embed="rId2"/>
          <a:stretch>
            <a:fillRect/>
          </a:stretch>
        </p:blipFill>
        <p:spPr>
          <a:xfrm>
            <a:off x="510927" y="112593"/>
            <a:ext cx="11483299" cy="6104298"/>
          </a:xfrm>
          <a:prstGeom prst="rect">
            <a:avLst/>
          </a:prstGeom>
          <a:noFill/>
          <a:ln w="9525">
            <a:noFill/>
          </a:ln>
        </p:spPr>
      </p:pic>
      <p:pic>
        <p:nvPicPr>
          <p:cNvPr id="9" name="图片 8">
            <a:extLst>
              <a:ext uri="{FF2B5EF4-FFF2-40B4-BE49-F238E27FC236}">
                <a16:creationId xmlns:a16="http://schemas.microsoft.com/office/drawing/2014/main" id="{D9FD5A43-D9F2-4BF9-939D-BFD4D17AF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a:extLst>
              <a:ext uri="{FF2B5EF4-FFF2-40B4-BE49-F238E27FC236}">
                <a16:creationId xmlns:a16="http://schemas.microsoft.com/office/drawing/2014/main" id="{BCFE4E51-2FA1-4F78-9143-0DC3F20ABB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a:extLst>
              <a:ext uri="{FF2B5EF4-FFF2-40B4-BE49-F238E27FC236}">
                <a16:creationId xmlns:a16="http://schemas.microsoft.com/office/drawing/2014/main" id="{D28763F4-90E9-42C8-B373-8E309E6DE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339" y="2342276"/>
            <a:ext cx="4334983" cy="3668318"/>
          </a:xfrm>
          <a:prstGeom prst="rect">
            <a:avLst/>
          </a:prstGeom>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43519" b="82593" l="46927" r="74063">
                        <a14:foregroundMark x1="51354" y1="68056" x2="52500" y2="71389"/>
                        <a14:foregroundMark x1="52708" y1="67500" x2="53698" y2="67963"/>
                        <a14:foregroundMark x1="51354" y1="67870" x2="50208" y2="69259"/>
                        <a14:foregroundMark x1="50052" y1="59907" x2="51458" y2="59259"/>
                        <a14:foregroundMark x1="61615" y1="66574" x2="63281" y2="70185"/>
                        <a14:foregroundMark x1="61615" y1="56944" x2="62604" y2="59259"/>
                        <a14:foregroundMark x1="67240" y1="66759" x2="68906" y2="68889"/>
                        <a14:foregroundMark x1="57396" y1="65833" x2="58125" y2="67963"/>
                        <a14:foregroundMark x1="62187" y1="56019" x2="62552" y2="59815"/>
                        <a14:foregroundMark x1="58490" y1="74444" x2="58646" y2="78056"/>
                        <a14:foregroundMark x1="71354" y1="62037" x2="71198" y2="64815"/>
                        <a14:foregroundMark x1="68906" y1="67037" x2="69792" y2="66852"/>
                        <a14:foregroundMark x1="64427" y1="76852" x2="64063" y2="78333"/>
                        <a14:foregroundMark x1="52240" y1="62222" x2="50365" y2="62778"/>
                        <a14:backgroundMark x1="53333" y1="49074" x2="54375" y2="61389"/>
                        <a14:backgroundMark x1="64688" y1="60185" x2="65521" y2="74815"/>
                        <a14:backgroundMark x1="55000" y1="67593" x2="54583" y2="74815"/>
                        <a14:backgroundMark x1="58802" y1="51204" x2="59688" y2="62130"/>
                        <a14:backgroundMark x1="59531" y1="63241" x2="59688" y2="74815"/>
                      </a14:backgroundRemoval>
                    </a14:imgEffect>
                    <a14:imgEffect>
                      <a14:saturation sat="300000"/>
                    </a14:imgEffect>
                  </a14:imgLayer>
                </a14:imgProps>
              </a:ext>
              <a:ext uri="{28A0092B-C50C-407E-A947-70E740481C1C}">
                <a14:useLocalDpi xmlns:a14="http://schemas.microsoft.com/office/drawing/2010/main" val="0"/>
              </a:ext>
            </a:extLst>
          </a:blip>
          <a:srcRect l="46954" t="39154" r="25117" b="17193"/>
          <a:stretch/>
        </p:blipFill>
        <p:spPr>
          <a:xfrm>
            <a:off x="-250370" y="2522353"/>
            <a:ext cx="5271497" cy="4634674"/>
          </a:xfrm>
          <a:prstGeom prst="rect">
            <a:avLst/>
          </a:prstGeom>
        </p:spPr>
      </p:pic>
      <p:pic>
        <p:nvPicPr>
          <p:cNvPr id="16" name="Picture 15"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300000"/>
                    </a14:imgEffect>
                  </a14:imgLayer>
                </a14:imgProps>
              </a:ext>
            </a:extLst>
          </a:blip>
          <a:stretch>
            <a:fillRect/>
          </a:stretch>
        </p:blipFill>
        <p:spPr>
          <a:xfrm>
            <a:off x="10744591" y="-256239"/>
            <a:ext cx="1588156" cy="1588156"/>
          </a:xfrm>
          <a:prstGeom prst="rect">
            <a:avLst/>
          </a:prstGeom>
        </p:spPr>
      </p:pic>
      <p:pic>
        <p:nvPicPr>
          <p:cNvPr id="4" name="Picture 3"/>
          <p:cNvPicPr>
            <a:picLocks noChangeAspect="1"/>
          </p:cNvPicPr>
          <p:nvPr/>
        </p:nvPicPr>
        <p:blipFill>
          <a:blip r:embed="rId10"/>
          <a:stretch>
            <a:fillRect/>
          </a:stretch>
        </p:blipFill>
        <p:spPr>
          <a:xfrm>
            <a:off x="2308483" y="1043968"/>
            <a:ext cx="7224386" cy="4041998"/>
          </a:xfrm>
          <a:prstGeom prst="rect">
            <a:avLst/>
          </a:prstGeom>
        </p:spPr>
      </p:pic>
    </p:spTree>
    <p:extLst>
      <p:ext uri="{BB962C8B-B14F-4D97-AF65-F5344CB8AC3E}">
        <p14:creationId xmlns:p14="http://schemas.microsoft.com/office/powerpoint/2010/main" val="148720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613774" y="680880"/>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pic>
        <p:nvPicPr>
          <p:cNvPr id="27" name="Picture 26"/>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24796" t="64030" r="63445" b="19933"/>
          <a:stretch/>
        </p:blipFill>
        <p:spPr>
          <a:xfrm>
            <a:off x="2474650" y="770021"/>
            <a:ext cx="6011558" cy="5458377"/>
          </a:xfrm>
          <a:prstGeom prst="rect">
            <a:avLst/>
          </a:prstGeom>
        </p:spPr>
      </p:pic>
      <p:sp>
        <p:nvSpPr>
          <p:cNvPr id="28" name="Rounded Rectangular Callout 12">
            <a:extLst>
              <a:ext uri="{FF2B5EF4-FFF2-40B4-BE49-F238E27FC236}">
                <a16:creationId xmlns:a16="http://schemas.microsoft.com/office/drawing/2014/main" id="{AB9EC766-37DC-6C8D-9196-6B307DD528DB}"/>
              </a:ext>
            </a:extLst>
          </p:cNvPr>
          <p:cNvSpPr/>
          <p:nvPr/>
        </p:nvSpPr>
        <p:spPr>
          <a:xfrm>
            <a:off x="3530907" y="1121437"/>
            <a:ext cx="4681822" cy="1353808"/>
          </a:xfrm>
          <a:custGeom>
            <a:avLst/>
            <a:gdLst>
              <a:gd name="connsiteX0" fmla="*/ 0 w 4681822"/>
              <a:gd name="connsiteY0" fmla="*/ 225639 h 1353808"/>
              <a:gd name="connsiteX1" fmla="*/ 225639 w 4681822"/>
              <a:gd name="connsiteY1" fmla="*/ 0 h 1353808"/>
              <a:gd name="connsiteX2" fmla="*/ 780304 w 4681822"/>
              <a:gd name="connsiteY2" fmla="*/ 0 h 1353808"/>
              <a:gd name="connsiteX3" fmla="*/ 780304 w 4681822"/>
              <a:gd name="connsiteY3" fmla="*/ 0 h 1353808"/>
              <a:gd name="connsiteX4" fmla="*/ 1950759 w 4681822"/>
              <a:gd name="connsiteY4" fmla="*/ 0 h 1353808"/>
              <a:gd name="connsiteX5" fmla="*/ 4456183 w 4681822"/>
              <a:gd name="connsiteY5" fmla="*/ 0 h 1353808"/>
              <a:gd name="connsiteX6" fmla="*/ 4681822 w 4681822"/>
              <a:gd name="connsiteY6" fmla="*/ 225639 h 1353808"/>
              <a:gd name="connsiteX7" fmla="*/ 4681822 w 4681822"/>
              <a:gd name="connsiteY7" fmla="*/ 789721 h 1353808"/>
              <a:gd name="connsiteX8" fmla="*/ 4681822 w 4681822"/>
              <a:gd name="connsiteY8" fmla="*/ 789721 h 1353808"/>
              <a:gd name="connsiteX9" fmla="*/ 4681822 w 4681822"/>
              <a:gd name="connsiteY9" fmla="*/ 1128173 h 1353808"/>
              <a:gd name="connsiteX10" fmla="*/ 4681822 w 4681822"/>
              <a:gd name="connsiteY10" fmla="*/ 1128169 h 1353808"/>
              <a:gd name="connsiteX11" fmla="*/ 4456183 w 4681822"/>
              <a:gd name="connsiteY11" fmla="*/ 1353808 h 1353808"/>
              <a:gd name="connsiteX12" fmla="*/ 1950759 w 4681822"/>
              <a:gd name="connsiteY12" fmla="*/ 1353808 h 1353808"/>
              <a:gd name="connsiteX13" fmla="*/ 2141606 w 4681822"/>
              <a:gd name="connsiteY13" fmla="*/ 1764797 h 1353808"/>
              <a:gd name="connsiteX14" fmla="*/ 780304 w 4681822"/>
              <a:gd name="connsiteY14" fmla="*/ 1353808 h 1353808"/>
              <a:gd name="connsiteX15" fmla="*/ 225639 w 4681822"/>
              <a:gd name="connsiteY15" fmla="*/ 1353808 h 1353808"/>
              <a:gd name="connsiteX16" fmla="*/ 0 w 4681822"/>
              <a:gd name="connsiteY16" fmla="*/ 1128169 h 1353808"/>
              <a:gd name="connsiteX17" fmla="*/ 0 w 4681822"/>
              <a:gd name="connsiteY17" fmla="*/ 1128173 h 1353808"/>
              <a:gd name="connsiteX18" fmla="*/ 0 w 4681822"/>
              <a:gd name="connsiteY18" fmla="*/ 789721 h 1353808"/>
              <a:gd name="connsiteX19" fmla="*/ 0 w 4681822"/>
              <a:gd name="connsiteY19" fmla="*/ 789721 h 1353808"/>
              <a:gd name="connsiteX20" fmla="*/ 0 w 4681822"/>
              <a:gd name="connsiteY20" fmla="*/ 225639 h 135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1822" h="1353808" fill="none" extrusionOk="0">
                <a:moveTo>
                  <a:pt x="0" y="225639"/>
                </a:moveTo>
                <a:cubicBezTo>
                  <a:pt x="-1956" y="96824"/>
                  <a:pt x="109720" y="575"/>
                  <a:pt x="225639" y="0"/>
                </a:cubicBezTo>
                <a:cubicBezTo>
                  <a:pt x="496565" y="36083"/>
                  <a:pt x="643948" y="16274"/>
                  <a:pt x="780304" y="0"/>
                </a:cubicBezTo>
                <a:lnTo>
                  <a:pt x="780304" y="0"/>
                </a:lnTo>
                <a:cubicBezTo>
                  <a:pt x="1329957" y="-72739"/>
                  <a:pt x="1396848" y="41756"/>
                  <a:pt x="1950759" y="0"/>
                </a:cubicBezTo>
                <a:cubicBezTo>
                  <a:pt x="2363953" y="-96150"/>
                  <a:pt x="3740936" y="-77386"/>
                  <a:pt x="4456183" y="0"/>
                </a:cubicBezTo>
                <a:cubicBezTo>
                  <a:pt x="4560336" y="-11277"/>
                  <a:pt x="4692675" y="106735"/>
                  <a:pt x="4681822" y="225639"/>
                </a:cubicBezTo>
                <a:cubicBezTo>
                  <a:pt x="4676604" y="464440"/>
                  <a:pt x="4717093" y="560424"/>
                  <a:pt x="4681822" y="789721"/>
                </a:cubicBezTo>
                <a:lnTo>
                  <a:pt x="4681822" y="789721"/>
                </a:lnTo>
                <a:cubicBezTo>
                  <a:pt x="4707164" y="826243"/>
                  <a:pt x="4673838" y="1030982"/>
                  <a:pt x="4681822" y="1128173"/>
                </a:cubicBezTo>
                <a:lnTo>
                  <a:pt x="4681822" y="1128169"/>
                </a:lnTo>
                <a:cubicBezTo>
                  <a:pt x="4682266" y="1250988"/>
                  <a:pt x="4557470" y="1354760"/>
                  <a:pt x="4456183" y="1353808"/>
                </a:cubicBezTo>
                <a:cubicBezTo>
                  <a:pt x="3981123" y="1304104"/>
                  <a:pt x="2597264" y="1435136"/>
                  <a:pt x="1950759" y="1353808"/>
                </a:cubicBezTo>
                <a:cubicBezTo>
                  <a:pt x="1985638" y="1504478"/>
                  <a:pt x="2058169" y="1561330"/>
                  <a:pt x="2141606" y="1764797"/>
                </a:cubicBezTo>
                <a:cubicBezTo>
                  <a:pt x="1490560" y="1522595"/>
                  <a:pt x="970353" y="1511836"/>
                  <a:pt x="780304" y="1353808"/>
                </a:cubicBezTo>
                <a:cubicBezTo>
                  <a:pt x="552402" y="1378424"/>
                  <a:pt x="439000" y="1349738"/>
                  <a:pt x="225639" y="1353808"/>
                </a:cubicBezTo>
                <a:cubicBezTo>
                  <a:pt x="112604" y="1361035"/>
                  <a:pt x="644" y="1250327"/>
                  <a:pt x="0" y="1128169"/>
                </a:cubicBezTo>
                <a:lnTo>
                  <a:pt x="0" y="1128173"/>
                </a:lnTo>
                <a:cubicBezTo>
                  <a:pt x="15200" y="1063707"/>
                  <a:pt x="-20599" y="867082"/>
                  <a:pt x="0" y="789721"/>
                </a:cubicBezTo>
                <a:lnTo>
                  <a:pt x="0" y="789721"/>
                </a:lnTo>
                <a:cubicBezTo>
                  <a:pt x="30222" y="619754"/>
                  <a:pt x="16825" y="350439"/>
                  <a:pt x="0" y="225639"/>
                </a:cubicBezTo>
                <a:close/>
              </a:path>
              <a:path w="4681822" h="1353808" stroke="0" extrusionOk="0">
                <a:moveTo>
                  <a:pt x="0" y="225639"/>
                </a:moveTo>
                <a:cubicBezTo>
                  <a:pt x="17292" y="83902"/>
                  <a:pt x="101543" y="6107"/>
                  <a:pt x="225639" y="0"/>
                </a:cubicBezTo>
                <a:cubicBezTo>
                  <a:pt x="336452" y="-28"/>
                  <a:pt x="555900" y="-27454"/>
                  <a:pt x="780304" y="0"/>
                </a:cubicBezTo>
                <a:lnTo>
                  <a:pt x="780304" y="0"/>
                </a:lnTo>
                <a:cubicBezTo>
                  <a:pt x="1259874" y="20200"/>
                  <a:pt x="1429327" y="72515"/>
                  <a:pt x="1950759" y="0"/>
                </a:cubicBezTo>
                <a:cubicBezTo>
                  <a:pt x="2666416" y="6962"/>
                  <a:pt x="3457816" y="-100858"/>
                  <a:pt x="4456183" y="0"/>
                </a:cubicBezTo>
                <a:cubicBezTo>
                  <a:pt x="4565222" y="-6174"/>
                  <a:pt x="4688019" y="100395"/>
                  <a:pt x="4681822" y="225639"/>
                </a:cubicBezTo>
                <a:cubicBezTo>
                  <a:pt x="4722184" y="389139"/>
                  <a:pt x="4654305" y="699133"/>
                  <a:pt x="4681822" y="789721"/>
                </a:cubicBezTo>
                <a:lnTo>
                  <a:pt x="4681822" y="789721"/>
                </a:lnTo>
                <a:cubicBezTo>
                  <a:pt x="4668005" y="956147"/>
                  <a:pt x="4695495" y="1048405"/>
                  <a:pt x="4681822" y="1128173"/>
                </a:cubicBezTo>
                <a:lnTo>
                  <a:pt x="4681822" y="1128169"/>
                </a:lnTo>
                <a:cubicBezTo>
                  <a:pt x="4690120" y="1251157"/>
                  <a:pt x="4585994" y="1361422"/>
                  <a:pt x="4456183" y="1353808"/>
                </a:cubicBezTo>
                <a:cubicBezTo>
                  <a:pt x="4064568" y="1338611"/>
                  <a:pt x="3051700" y="1357350"/>
                  <a:pt x="1950759" y="1353808"/>
                </a:cubicBezTo>
                <a:cubicBezTo>
                  <a:pt x="2004555" y="1501745"/>
                  <a:pt x="2031036" y="1611244"/>
                  <a:pt x="2141606" y="1764797"/>
                </a:cubicBezTo>
                <a:cubicBezTo>
                  <a:pt x="1630851" y="1689002"/>
                  <a:pt x="1405335" y="1470862"/>
                  <a:pt x="780304" y="1353808"/>
                </a:cubicBezTo>
                <a:cubicBezTo>
                  <a:pt x="539579" y="1377258"/>
                  <a:pt x="417758" y="1325823"/>
                  <a:pt x="225639" y="1353808"/>
                </a:cubicBezTo>
                <a:cubicBezTo>
                  <a:pt x="91475" y="1353153"/>
                  <a:pt x="-760" y="1230371"/>
                  <a:pt x="0" y="1128169"/>
                </a:cubicBezTo>
                <a:lnTo>
                  <a:pt x="0" y="1128173"/>
                </a:lnTo>
                <a:cubicBezTo>
                  <a:pt x="9496" y="1083727"/>
                  <a:pt x="25575" y="903537"/>
                  <a:pt x="0" y="789721"/>
                </a:cubicBezTo>
                <a:lnTo>
                  <a:pt x="0" y="789721"/>
                </a:lnTo>
                <a:cubicBezTo>
                  <a:pt x="39481" y="692513"/>
                  <a:pt x="47149" y="409480"/>
                  <a:pt x="0" y="225639"/>
                </a:cubicBezTo>
                <a:close/>
              </a:path>
            </a:pathLst>
          </a:custGeom>
          <a:solidFill>
            <a:srgbClr val="EF786D">
              <a:lumMod val="20000"/>
              <a:lumOff val="80000"/>
            </a:srgbClr>
          </a:solidFill>
          <a:ln w="25400" cap="flat" cmpd="sng" algn="ctr">
            <a:solidFill>
              <a:srgbClr val="C9212D"/>
            </a:solidFill>
            <a:prstDash val="solid"/>
            <a:extLst>
              <a:ext uri="{C807C97D-BFC1-408E-A445-0C87EB9F89A2}">
                <ask:lineSketchStyleProps xmlns:ask="http://schemas.microsoft.com/office/drawing/2018/sketchyshapes" xmlns="" sd="2846074279">
                  <a:prstGeom prst="wedgeRoundRectCallout">
                    <a:avLst>
                      <a:gd name="adj1" fmla="val -4257"/>
                      <a:gd name="adj2" fmla="val 80358"/>
                      <a:gd name="adj3" fmla="val 16667"/>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cs typeface="+mn-cs"/>
              </a:rPr>
              <a:t>Phim</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mn-cs"/>
              </a:rPr>
              <a:t> </a:t>
            </a:r>
            <a:r>
              <a:rPr kumimoji="0" lang="vi-VN" sz="2400" b="1" i="0" u="none" strike="noStrike" kern="0" cap="none" spc="0" normalizeH="0" baseline="0" noProof="0" dirty="0">
                <a:ln>
                  <a:noFill/>
                </a:ln>
                <a:solidFill>
                  <a:srgbClr val="000000"/>
                </a:solidFill>
                <a:effectLst/>
                <a:uLnTx/>
                <a:uFillTx/>
                <a:latin typeface="UTM Avo" panose="02040603050506020204" pitchFamily="18" charset="0"/>
                <a:cs typeface="+mn-cs"/>
              </a:rPr>
              <a:t>đang hay, mai mình vẽ vẫn kịp.</a:t>
            </a:r>
            <a:endPar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mn-cs"/>
            </a:endParaRPr>
          </a:p>
        </p:txBody>
      </p:sp>
      <p:sp>
        <p:nvSpPr>
          <p:cNvPr id="29" name="TextBox 28">
            <a:extLst>
              <a:ext uri="{FF2B5EF4-FFF2-40B4-BE49-F238E27FC236}">
                <a16:creationId xmlns:a16="http://schemas.microsoft.com/office/drawing/2014/main" id="{BB50EDF5-0695-8BDF-2675-0D8F706B0BF6}"/>
              </a:ext>
            </a:extLst>
          </p:cNvPr>
          <p:cNvSpPr txBox="1"/>
          <p:nvPr/>
        </p:nvSpPr>
        <p:spPr>
          <a:xfrm>
            <a:off x="1274173" y="5951399"/>
            <a:ext cx="9452455" cy="55399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Còn Hà vẫn mải chơi, chưa bắt đầu vẽ tranh.</a:t>
            </a:r>
            <a:endParaRPr kumimoji="0" lang="en-US" sz="30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Tree>
    <p:custDataLst>
      <p:tags r:id="rId1"/>
    </p:custDataLst>
    <p:extLst>
      <p:ext uri="{BB962C8B-B14F-4D97-AF65-F5344CB8AC3E}">
        <p14:creationId xmlns:p14="http://schemas.microsoft.com/office/powerpoint/2010/main" val="25805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191" y="-1018625"/>
            <a:ext cx="7885390" cy="788539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2"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18455" y="8765"/>
            <a:ext cx="4994901" cy="6858000"/>
          </a:xfrm>
          <a:prstGeom prst="rect">
            <a:avLst/>
          </a:prstGeom>
        </p:spPr>
      </p:pic>
      <p:pic>
        <p:nvPicPr>
          <p:cNvPr id="15" name="Picture 14"/>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6622" t="64470" r="50731" b="20781"/>
          <a:stretch/>
        </p:blipFill>
        <p:spPr>
          <a:xfrm>
            <a:off x="3369734" y="1258319"/>
            <a:ext cx="5117684" cy="3973225"/>
          </a:xfrm>
          <a:prstGeom prst="rect">
            <a:avLst/>
          </a:prstGeom>
        </p:spPr>
      </p:pic>
      <p:sp>
        <p:nvSpPr>
          <p:cNvPr id="16" name="Rounded Rectangular Callout 14">
            <a:extLst>
              <a:ext uri="{FF2B5EF4-FFF2-40B4-BE49-F238E27FC236}">
                <a16:creationId xmlns:a16="http://schemas.microsoft.com/office/drawing/2014/main" id="{98494BDF-7409-5B45-86BB-9B7A86D2D94E}"/>
              </a:ext>
            </a:extLst>
          </p:cNvPr>
          <p:cNvSpPr/>
          <p:nvPr/>
        </p:nvSpPr>
        <p:spPr>
          <a:xfrm>
            <a:off x="2537551" y="901513"/>
            <a:ext cx="3317368" cy="1176867"/>
          </a:xfrm>
          <a:custGeom>
            <a:avLst/>
            <a:gdLst>
              <a:gd name="connsiteX0" fmla="*/ 0 w 3317368"/>
              <a:gd name="connsiteY0" fmla="*/ 196148 h 1176867"/>
              <a:gd name="connsiteX1" fmla="*/ 196148 w 3317368"/>
              <a:gd name="connsiteY1" fmla="*/ 0 h 1176867"/>
              <a:gd name="connsiteX2" fmla="*/ 1935131 w 3317368"/>
              <a:gd name="connsiteY2" fmla="*/ 0 h 1176867"/>
              <a:gd name="connsiteX3" fmla="*/ 1935131 w 3317368"/>
              <a:gd name="connsiteY3" fmla="*/ 0 h 1176867"/>
              <a:gd name="connsiteX4" fmla="*/ 2764473 w 3317368"/>
              <a:gd name="connsiteY4" fmla="*/ 0 h 1176867"/>
              <a:gd name="connsiteX5" fmla="*/ 3121220 w 3317368"/>
              <a:gd name="connsiteY5" fmla="*/ 0 h 1176867"/>
              <a:gd name="connsiteX6" fmla="*/ 3317368 w 3317368"/>
              <a:gd name="connsiteY6" fmla="*/ 196148 h 1176867"/>
              <a:gd name="connsiteX7" fmla="*/ 3317368 w 3317368"/>
              <a:gd name="connsiteY7" fmla="*/ 686506 h 1176867"/>
              <a:gd name="connsiteX8" fmla="*/ 3317368 w 3317368"/>
              <a:gd name="connsiteY8" fmla="*/ 686506 h 1176867"/>
              <a:gd name="connsiteX9" fmla="*/ 3317368 w 3317368"/>
              <a:gd name="connsiteY9" fmla="*/ 980723 h 1176867"/>
              <a:gd name="connsiteX10" fmla="*/ 3317368 w 3317368"/>
              <a:gd name="connsiteY10" fmla="*/ 980719 h 1176867"/>
              <a:gd name="connsiteX11" fmla="*/ 3121220 w 3317368"/>
              <a:gd name="connsiteY11" fmla="*/ 1176867 h 1176867"/>
              <a:gd name="connsiteX12" fmla="*/ 2764473 w 3317368"/>
              <a:gd name="connsiteY12" fmla="*/ 1176867 h 1176867"/>
              <a:gd name="connsiteX13" fmla="*/ 1835765 w 3317368"/>
              <a:gd name="connsiteY13" fmla="*/ 1447805 h 1176867"/>
              <a:gd name="connsiteX14" fmla="*/ 1935131 w 3317368"/>
              <a:gd name="connsiteY14" fmla="*/ 1176867 h 1176867"/>
              <a:gd name="connsiteX15" fmla="*/ 196148 w 3317368"/>
              <a:gd name="connsiteY15" fmla="*/ 1176867 h 1176867"/>
              <a:gd name="connsiteX16" fmla="*/ 0 w 3317368"/>
              <a:gd name="connsiteY16" fmla="*/ 980719 h 1176867"/>
              <a:gd name="connsiteX17" fmla="*/ 0 w 3317368"/>
              <a:gd name="connsiteY17" fmla="*/ 980723 h 1176867"/>
              <a:gd name="connsiteX18" fmla="*/ 0 w 3317368"/>
              <a:gd name="connsiteY18" fmla="*/ 686506 h 1176867"/>
              <a:gd name="connsiteX19" fmla="*/ 0 w 3317368"/>
              <a:gd name="connsiteY19" fmla="*/ 686506 h 1176867"/>
              <a:gd name="connsiteX20" fmla="*/ 0 w 3317368"/>
              <a:gd name="connsiteY20" fmla="*/ 196148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7368" h="1176867" fill="none" extrusionOk="0">
                <a:moveTo>
                  <a:pt x="0" y="196148"/>
                </a:moveTo>
                <a:cubicBezTo>
                  <a:pt x="-13541" y="71010"/>
                  <a:pt x="90856" y="1855"/>
                  <a:pt x="196148" y="0"/>
                </a:cubicBezTo>
                <a:cubicBezTo>
                  <a:pt x="940997" y="132152"/>
                  <a:pt x="1136985" y="-37537"/>
                  <a:pt x="1935131" y="0"/>
                </a:cubicBezTo>
                <a:lnTo>
                  <a:pt x="1935131" y="0"/>
                </a:lnTo>
                <a:cubicBezTo>
                  <a:pt x="2028959" y="-8400"/>
                  <a:pt x="2581087" y="1815"/>
                  <a:pt x="2764473" y="0"/>
                </a:cubicBezTo>
                <a:cubicBezTo>
                  <a:pt x="2941482" y="-28995"/>
                  <a:pt x="3047412" y="27290"/>
                  <a:pt x="3121220" y="0"/>
                </a:cubicBezTo>
                <a:cubicBezTo>
                  <a:pt x="3234389" y="-17344"/>
                  <a:pt x="3319195" y="104440"/>
                  <a:pt x="3317368" y="196148"/>
                </a:cubicBezTo>
                <a:cubicBezTo>
                  <a:pt x="3297991" y="439138"/>
                  <a:pt x="3340533" y="582606"/>
                  <a:pt x="3317368" y="686506"/>
                </a:cubicBezTo>
                <a:lnTo>
                  <a:pt x="3317368" y="686506"/>
                </a:lnTo>
                <a:cubicBezTo>
                  <a:pt x="3296543" y="772956"/>
                  <a:pt x="3325111" y="833798"/>
                  <a:pt x="3317368" y="980723"/>
                </a:cubicBezTo>
                <a:lnTo>
                  <a:pt x="3317368" y="980719"/>
                </a:lnTo>
                <a:cubicBezTo>
                  <a:pt x="3312928" y="1086760"/>
                  <a:pt x="3219669" y="1185374"/>
                  <a:pt x="3121220" y="1176867"/>
                </a:cubicBezTo>
                <a:cubicBezTo>
                  <a:pt x="3083795" y="1155108"/>
                  <a:pt x="2911612" y="1184304"/>
                  <a:pt x="2764473" y="1176867"/>
                </a:cubicBezTo>
                <a:cubicBezTo>
                  <a:pt x="2652726" y="1181163"/>
                  <a:pt x="2096756" y="1290769"/>
                  <a:pt x="1835765" y="1447805"/>
                </a:cubicBezTo>
                <a:cubicBezTo>
                  <a:pt x="1890521" y="1329391"/>
                  <a:pt x="1910980" y="1210545"/>
                  <a:pt x="1935131" y="1176867"/>
                </a:cubicBezTo>
                <a:cubicBezTo>
                  <a:pt x="1609404" y="1260873"/>
                  <a:pt x="425371" y="1143202"/>
                  <a:pt x="196148" y="1176867"/>
                </a:cubicBezTo>
                <a:cubicBezTo>
                  <a:pt x="81932" y="1197575"/>
                  <a:pt x="4796" y="1094533"/>
                  <a:pt x="0" y="980719"/>
                </a:cubicBezTo>
                <a:lnTo>
                  <a:pt x="0" y="980723"/>
                </a:lnTo>
                <a:cubicBezTo>
                  <a:pt x="9527" y="920441"/>
                  <a:pt x="17332" y="804530"/>
                  <a:pt x="0" y="686506"/>
                </a:cubicBezTo>
                <a:lnTo>
                  <a:pt x="0" y="686506"/>
                </a:lnTo>
                <a:cubicBezTo>
                  <a:pt x="5508" y="583101"/>
                  <a:pt x="-1227" y="405962"/>
                  <a:pt x="0" y="196148"/>
                </a:cubicBezTo>
                <a:close/>
              </a:path>
              <a:path w="3317368" h="1176867" stroke="0" extrusionOk="0">
                <a:moveTo>
                  <a:pt x="0" y="196148"/>
                </a:moveTo>
                <a:cubicBezTo>
                  <a:pt x="-3508" y="81722"/>
                  <a:pt x="80978" y="-19195"/>
                  <a:pt x="196148" y="0"/>
                </a:cubicBezTo>
                <a:cubicBezTo>
                  <a:pt x="650530" y="84000"/>
                  <a:pt x="1664772" y="-143829"/>
                  <a:pt x="1935131" y="0"/>
                </a:cubicBezTo>
                <a:lnTo>
                  <a:pt x="1935131" y="0"/>
                </a:lnTo>
                <a:cubicBezTo>
                  <a:pt x="2108070" y="-35214"/>
                  <a:pt x="2643766" y="45645"/>
                  <a:pt x="2764473" y="0"/>
                </a:cubicBezTo>
                <a:cubicBezTo>
                  <a:pt x="2926601" y="-24000"/>
                  <a:pt x="3056290" y="18711"/>
                  <a:pt x="3121220" y="0"/>
                </a:cubicBezTo>
                <a:cubicBezTo>
                  <a:pt x="3228431" y="-14692"/>
                  <a:pt x="3306659" y="77307"/>
                  <a:pt x="3317368" y="196148"/>
                </a:cubicBezTo>
                <a:cubicBezTo>
                  <a:pt x="3301141" y="351861"/>
                  <a:pt x="3358627" y="476819"/>
                  <a:pt x="3317368" y="686506"/>
                </a:cubicBezTo>
                <a:lnTo>
                  <a:pt x="3317368" y="686506"/>
                </a:lnTo>
                <a:cubicBezTo>
                  <a:pt x="3325865" y="817802"/>
                  <a:pt x="3331008" y="924838"/>
                  <a:pt x="3317368" y="980723"/>
                </a:cubicBezTo>
                <a:lnTo>
                  <a:pt x="3317368" y="980719"/>
                </a:lnTo>
                <a:cubicBezTo>
                  <a:pt x="3299038" y="1089559"/>
                  <a:pt x="3229002" y="1187523"/>
                  <a:pt x="3121220" y="1176867"/>
                </a:cubicBezTo>
                <a:cubicBezTo>
                  <a:pt x="3004877" y="1207158"/>
                  <a:pt x="2844886" y="1156863"/>
                  <a:pt x="2764473" y="1176867"/>
                </a:cubicBezTo>
                <a:cubicBezTo>
                  <a:pt x="2391616" y="1334059"/>
                  <a:pt x="1990636" y="1423394"/>
                  <a:pt x="1835765" y="1447805"/>
                </a:cubicBezTo>
                <a:cubicBezTo>
                  <a:pt x="1893596" y="1364842"/>
                  <a:pt x="1913518" y="1263911"/>
                  <a:pt x="1935131" y="1176867"/>
                </a:cubicBezTo>
                <a:cubicBezTo>
                  <a:pt x="1551853" y="1238553"/>
                  <a:pt x="388629" y="1329400"/>
                  <a:pt x="196148" y="1176867"/>
                </a:cubicBezTo>
                <a:cubicBezTo>
                  <a:pt x="77785" y="1180466"/>
                  <a:pt x="-9731" y="1080505"/>
                  <a:pt x="0" y="980719"/>
                </a:cubicBezTo>
                <a:lnTo>
                  <a:pt x="0" y="980723"/>
                </a:lnTo>
                <a:cubicBezTo>
                  <a:pt x="-3791" y="915608"/>
                  <a:pt x="-2126" y="802887"/>
                  <a:pt x="0" y="686506"/>
                </a:cubicBezTo>
                <a:lnTo>
                  <a:pt x="0" y="686506"/>
                </a:lnTo>
                <a:cubicBezTo>
                  <a:pt x="30353" y="618141"/>
                  <a:pt x="-3237" y="367439"/>
                  <a:pt x="0" y="196148"/>
                </a:cubicBezTo>
                <a:close/>
              </a:path>
            </a:pathLst>
          </a:custGeom>
          <a:solidFill>
            <a:srgbClr val="EF786D">
              <a:lumMod val="20000"/>
              <a:lumOff val="80000"/>
            </a:srgbClr>
          </a:solidFill>
          <a:ln w="25400" cap="flat" cmpd="sng" algn="ctr">
            <a:solidFill>
              <a:srgbClr val="C9212D"/>
            </a:solidFill>
            <a:prstDash val="solid"/>
            <a:extLst>
              <a:ext uri="{C807C97D-BFC1-408E-A445-0C87EB9F89A2}">
                <ask:lineSketchStyleProps xmlns:ask="http://schemas.microsoft.com/office/drawing/2018/sketchyshapes" xmlns="" sd="626053808">
                  <a:prstGeom prst="wedgeRoundRectCallout">
                    <a:avLst>
                      <a:gd name="adj1" fmla="val 5338"/>
                      <a:gd name="adj2" fmla="val 73022"/>
                      <a:gd name="adj3" fmla="val 16667"/>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charset="0"/>
                <a:cs typeface="+mn-cs"/>
              </a:rPr>
              <a:t>Mình sẽ cố gắng hoàn thành tốt.</a:t>
            </a:r>
            <a:endPar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mn-cs"/>
            </a:endParaRPr>
          </a:p>
        </p:txBody>
      </p:sp>
      <p:sp>
        <p:nvSpPr>
          <p:cNvPr id="3" name="Oval Callout 2"/>
          <p:cNvSpPr/>
          <p:nvPr/>
        </p:nvSpPr>
        <p:spPr>
          <a:xfrm>
            <a:off x="5928576" y="487962"/>
            <a:ext cx="3461886" cy="1523181"/>
          </a:xfrm>
          <a:prstGeom prst="wedgeEllipseCallout">
            <a:avLst/>
          </a:prstGeom>
          <a:solidFill>
            <a:srgbClr val="FFCCCC"/>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83BF"/>
              </a:solidFill>
              <a:effectLst/>
              <a:uLnTx/>
              <a:uFillTx/>
              <a:latin typeface="字魂107号-萌趣欢乐体" panose="020F0502020204030204"/>
              <a:cs typeface="+mn-cs"/>
            </a:endParaRPr>
          </a:p>
        </p:txBody>
      </p:sp>
      <p:sp>
        <p:nvSpPr>
          <p:cNvPr id="8" name="TextBox 7"/>
          <p:cNvSpPr txBox="1"/>
          <p:nvPr/>
        </p:nvSpPr>
        <p:spPr>
          <a:xfrm>
            <a:off x="6050226" y="834055"/>
            <a:ext cx="32012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charset="0"/>
                <a:cs typeface="+mn-cs"/>
              </a:rPr>
              <a:t>Tớ không kịp tham gia cuộc thi rồi.</a:t>
            </a:r>
            <a:endParaRPr kumimoji="0" lang="en-US" sz="2400" b="0" i="0" u="none" strike="noStrike" kern="1200" cap="none" spc="0" normalizeH="0" baseline="0" noProof="0" dirty="0">
              <a:ln>
                <a:noFill/>
              </a:ln>
              <a:solidFill>
                <a:prstClr val="black"/>
              </a:solidFill>
              <a:effectLst/>
              <a:uLnTx/>
              <a:uFillTx/>
              <a:latin typeface="字魂107号-萌趣欢乐体" panose="020F0502020204030204"/>
              <a:cs typeface="+mn-cs"/>
            </a:endParaRPr>
          </a:p>
        </p:txBody>
      </p:sp>
      <p:sp>
        <p:nvSpPr>
          <p:cNvPr id="18" name="TextBox 17">
            <a:extLst>
              <a:ext uri="{FF2B5EF4-FFF2-40B4-BE49-F238E27FC236}">
                <a16:creationId xmlns:a16="http://schemas.microsoft.com/office/drawing/2014/main" id="{BB50EDF5-0695-8BDF-2675-0D8F706B0BF6}"/>
              </a:ext>
            </a:extLst>
          </p:cNvPr>
          <p:cNvSpPr txBox="1"/>
          <p:nvPr/>
        </p:nvSpPr>
        <p:spPr>
          <a:xfrm>
            <a:off x="1297667" y="5729451"/>
            <a:ext cx="9452455"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Thời hạn nộp tranh đã đến Lan vui vẻ sang rủ Hà đi nộp tranh .</a:t>
            </a:r>
            <a:endParaRPr kumimoji="0" lang="en-US" sz="30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Tree>
    <p:extLst>
      <p:ext uri="{BB962C8B-B14F-4D97-AF65-F5344CB8AC3E}">
        <p14:creationId xmlns:p14="http://schemas.microsoft.com/office/powerpoint/2010/main" val="168287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ou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8"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grpSp>
        <p:nvGrpSpPr>
          <p:cNvPr id="31" name="Group 30"/>
          <p:cNvGrpSpPr/>
          <p:nvPr/>
        </p:nvGrpSpPr>
        <p:grpSpPr>
          <a:xfrm>
            <a:off x="2478353" y="973667"/>
            <a:ext cx="7605447" cy="2260600"/>
            <a:chOff x="5868033" y="387613"/>
            <a:chExt cx="3225824" cy="1589628"/>
          </a:xfrm>
        </p:grpSpPr>
        <p:pic>
          <p:nvPicPr>
            <p:cNvPr id="32" name="Picture 31"/>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5987" b="98670" l="854" r="98780">
                          <a14:foregroundMark x1="49512" y1="82262" x2="49512" y2="82262"/>
                        </a14:backgroundRemoval>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961007" y="488384"/>
              <a:ext cx="3132850" cy="1488857"/>
            </a:xfrm>
            <a:prstGeom prst="rect">
              <a:avLst/>
            </a:prstGeom>
          </p:spPr>
        </p:pic>
        <p:sp>
          <p:nvSpPr>
            <p:cNvPr id="33" name="Rectangle 32"/>
            <p:cNvSpPr/>
            <p:nvPr/>
          </p:nvSpPr>
          <p:spPr>
            <a:xfrm>
              <a:off x="5868033" y="387613"/>
              <a:ext cx="2360545" cy="3032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69DB6"/>
                </a:solidFill>
                <a:effectLst/>
                <a:uLnTx/>
                <a:uFillTx/>
                <a:latin typeface="VNI-Cooper" pitchFamily="2" charset="0"/>
                <a:cs typeface="+mn-cs"/>
              </a:endParaRPr>
            </a:p>
          </p:txBody>
        </p:sp>
      </p:grpSp>
      <p:pic>
        <p:nvPicPr>
          <p:cNvPr id="35" name="Picture 34"/>
          <p:cNvPicPr>
            <a:picLocks noChangeAspect="1"/>
          </p:cNvPicPr>
          <p:nvPr/>
        </p:nvPicPr>
        <p:blipFill>
          <a:blip r:embed="rId8" cstate="hqprint">
            <a:extLst>
              <a:ext uri="{BEBA8EAE-BF5A-486C-A8C5-ECC9F3942E4B}">
                <a14:imgProps xmlns:a14="http://schemas.microsoft.com/office/drawing/2010/main">
                  <a14:imgLayer r:embed="rId9">
                    <a14:imgEffect>
                      <a14:backgroundRemoval t="3818" b="90000" l="10000" r="90000">
                        <a14:foregroundMark x1="49818" y1="25636" x2="54424" y2="28667"/>
                        <a14:foregroundMark x1="36970" y1="24667" x2="40970" y2="27697"/>
                      </a14:backgroundRemoval>
                    </a14:imgEffect>
                  </a14:imgLayer>
                </a14:imgProps>
              </a:ext>
              <a:ext uri="{28A0092B-C50C-407E-A947-70E740481C1C}">
                <a14:useLocalDpi xmlns:a14="http://schemas.microsoft.com/office/drawing/2010/main" val="0"/>
              </a:ext>
            </a:extLst>
          </a:blip>
          <a:stretch>
            <a:fillRect/>
          </a:stretch>
        </p:blipFill>
        <p:spPr>
          <a:xfrm flipH="1">
            <a:off x="-654833" y="542257"/>
            <a:ext cx="5033793" cy="5283200"/>
          </a:xfrm>
          <a:prstGeom prst="rect">
            <a:avLst/>
          </a:prstGeom>
        </p:spPr>
      </p:pic>
      <p:sp>
        <p:nvSpPr>
          <p:cNvPr id="36" name="Rectangle 35"/>
          <p:cNvSpPr/>
          <p:nvPr/>
        </p:nvSpPr>
        <p:spPr>
          <a:xfrm>
            <a:off x="2664739" y="1698566"/>
            <a:ext cx="7387744"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0000"/>
                </a:solidFill>
                <a:effectLst/>
                <a:uLnTx/>
                <a:uFillTx/>
                <a:latin typeface="UTM Avo" panose="02040603050506020204" pitchFamily="18" charset="0"/>
                <a:cs typeface="+mn-cs"/>
              </a:rPr>
              <a:t>Vì sao Lan kịp hoàn thành bức tranh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000000"/>
                </a:solidFill>
                <a:effectLst/>
                <a:uLnTx/>
                <a:uFillTx/>
                <a:latin typeface="UTM Avo" panose="02040603050506020204" pitchFamily="18" charset="0"/>
                <a:cs typeface="+mn-cs"/>
              </a:rPr>
              <a:t> còn Hồng thì bỏ dở. </a:t>
            </a:r>
            <a:endParaRPr kumimoji="0" lang="en-US" sz="2800" b="0" i="0" u="none" strike="noStrike" kern="1200" cap="none" spc="0" normalizeH="0" baseline="0" noProof="0" dirty="0">
              <a:ln>
                <a:noFill/>
              </a:ln>
              <a:solidFill>
                <a:prstClr val="black"/>
              </a:solidFill>
              <a:effectLst/>
              <a:uLnTx/>
              <a:uFillTx/>
              <a:latin typeface="字魂107号-萌趣欢乐体" panose="020F0502020204030204"/>
              <a:cs typeface="+mn-cs"/>
            </a:endParaRPr>
          </a:p>
        </p:txBody>
      </p:sp>
      <p:sp>
        <p:nvSpPr>
          <p:cNvPr id="37" name="TextBox 36">
            <a:extLst>
              <a:ext uri="{FF2B5EF4-FFF2-40B4-BE49-F238E27FC236}">
                <a16:creationId xmlns:a16="http://schemas.microsoft.com/office/drawing/2014/main" id="{0922D382-22F2-D2EC-6CF2-63BF942068AF}"/>
              </a:ext>
            </a:extLst>
          </p:cNvPr>
          <p:cNvSpPr txBox="1"/>
          <p:nvPr/>
        </p:nvSpPr>
        <p:spPr>
          <a:xfrm>
            <a:off x="3000199" y="3248771"/>
            <a:ext cx="6550201" cy="1422265"/>
          </a:xfrm>
          <a:prstGeom prst="round2DiagRect">
            <a:avLst/>
          </a:prstGeom>
          <a:solidFill>
            <a:srgbClr val="DF767E"/>
          </a:solidFill>
          <a:ln>
            <a:solidFill>
              <a:srgbClr val="C9212D"/>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mn-cs"/>
            </a:endParaRPr>
          </a:p>
        </p:txBody>
      </p:sp>
      <p:sp>
        <p:nvSpPr>
          <p:cNvPr id="39" name="TextBox 38"/>
          <p:cNvSpPr txBox="1"/>
          <p:nvPr/>
        </p:nvSpPr>
        <p:spPr>
          <a:xfrm>
            <a:off x="3082598" y="3290632"/>
            <a:ext cx="64232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Vì ngay sau khi đăng kí tham gia cuộc thi của nhà trường, Lan đã bắt đầu vẽ tranh và cố gắng hàng ngày để hoàn thành bức vẽ của mình tốt nhất.</a:t>
            </a:r>
            <a:b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r>
            <a:b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0922D382-22F2-D2EC-6CF2-63BF942068AF}"/>
              </a:ext>
            </a:extLst>
          </p:cNvPr>
          <p:cNvSpPr txBox="1"/>
          <p:nvPr/>
        </p:nvSpPr>
        <p:spPr>
          <a:xfrm>
            <a:off x="4676599" y="4764562"/>
            <a:ext cx="6846534" cy="1422265"/>
          </a:xfrm>
          <a:prstGeom prst="round2DiagRect">
            <a:avLst/>
          </a:prstGeom>
          <a:solidFill>
            <a:srgbClr val="80C8D6"/>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cs typeface="+mn-cs"/>
            </a:endParaRPr>
          </a:p>
        </p:txBody>
      </p:sp>
      <p:sp>
        <p:nvSpPr>
          <p:cNvPr id="41" name="TextBox 40"/>
          <p:cNvSpPr txBox="1"/>
          <p:nvPr/>
        </p:nvSpPr>
        <p:spPr>
          <a:xfrm>
            <a:off x="4698900" y="4736151"/>
            <a:ext cx="698513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Hà bỏ lỡ cơ hội tham gia cuộc thi mặc dù cũng là người xung phong tham gia nhưng vì quá mải chơi, nghĩ rằng còn nhiều thời gian mới đến hạn nộp nên vẫn mải xem tivi, không chú tâm vào việc phải hoàn thành bức vẽ.</a:t>
            </a:r>
            <a:b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r>
            <a:b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7288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down)">
                                      <p:cBhvr>
                                        <p:cTn id="15" dur="500"/>
                                        <p:tgtEl>
                                          <p:spTgt spid="3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circle(in)">
                                      <p:cBhvr>
                                        <p:cTn id="23" dur="2000"/>
                                        <p:tgtEl>
                                          <p:spTgt spid="4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circle(in)">
                                      <p:cBhvr>
                                        <p:cTn id="26"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9" grpId="0"/>
      <p:bldP spid="40" grpId="0"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7" name="图片 36">
            <a:extLst>
              <a:ext uri="{FF2B5EF4-FFF2-40B4-BE49-F238E27FC236}">
                <a16:creationId xmlns:a16="http://schemas.microsoft.com/office/drawing/2014/main" id="{A050F63D-C620-460E-AF39-B2F87C0263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509476" y="1202362"/>
            <a:ext cx="5718105" cy="5718105"/>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545" y="651352"/>
            <a:ext cx="7581927" cy="2712881"/>
          </a:xfrm>
          <a:prstGeom prst="rect">
            <a:avLst/>
          </a:prstGeom>
        </p:spPr>
      </p:pic>
      <p:sp>
        <p:nvSpPr>
          <p:cNvPr id="19" name="Rectangle 18"/>
          <p:cNvSpPr/>
          <p:nvPr/>
        </p:nvSpPr>
        <p:spPr>
          <a:xfrm>
            <a:off x="-45281" y="1079090"/>
            <a:ext cx="7387744"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0" cap="none" spc="0" normalizeH="0" baseline="0" noProof="0" dirty="0">
                <a:ln>
                  <a:noFill/>
                </a:ln>
                <a:solidFill>
                  <a:srgbClr val="002060"/>
                </a:solidFill>
                <a:effectLst/>
                <a:uLnTx/>
                <a:uFillTx/>
                <a:latin typeface="UTM Avo" panose="02040603050506020204" pitchFamily="18" charset="0"/>
                <a:cs typeface="+mn-cs"/>
              </a:rPr>
              <a:t>Theo em, vì sao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0" cap="none" spc="0" normalizeH="0" baseline="0" noProof="0" dirty="0">
                <a:ln>
                  <a:noFill/>
                </a:ln>
                <a:solidFill>
                  <a:srgbClr val="002060"/>
                </a:solidFill>
                <a:effectLst/>
                <a:uLnTx/>
                <a:uFillTx/>
                <a:latin typeface="UTM Avo" panose="02040603050506020204" pitchFamily="18" charset="0"/>
                <a:cs typeface="+mn-cs"/>
              </a:rPr>
              <a:t>chúng ta cần quý trọng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0" cap="none" spc="0" normalizeH="0" baseline="0" noProof="0" dirty="0">
                <a:ln>
                  <a:noFill/>
                </a:ln>
                <a:solidFill>
                  <a:srgbClr val="002060"/>
                </a:solidFill>
                <a:effectLst/>
                <a:uLnTx/>
                <a:uFillTx/>
                <a:latin typeface="UTM Avo" panose="02040603050506020204" pitchFamily="18" charset="0"/>
                <a:cs typeface="+mn-cs"/>
              </a:rPr>
              <a:t>thời gian. </a:t>
            </a:r>
            <a:endParaRPr kumimoji="0" lang="en-US" sz="3400" b="0" i="0" u="none" strike="noStrike" kern="1200" cap="none" spc="0" normalizeH="0" baseline="0" noProof="0" dirty="0">
              <a:ln>
                <a:noFill/>
              </a:ln>
              <a:solidFill>
                <a:srgbClr val="002060"/>
              </a:solidFill>
              <a:effectLst/>
              <a:uLnTx/>
              <a:uFillTx/>
              <a:latin typeface="字魂107号-萌趣欢乐体" panose="020F0502020204030204"/>
              <a:cs typeface="+mn-cs"/>
            </a:endParaRPr>
          </a:p>
        </p:txBody>
      </p:sp>
      <p:pic>
        <p:nvPicPr>
          <p:cNvPr id="21" name="图片 1">
            <a:extLst>
              <a:ext uri="{FF2B5EF4-FFF2-40B4-BE49-F238E27FC236}">
                <a16:creationId xmlns:a16="http://schemas.microsoft.com/office/drawing/2014/main" id="{83162203-BC7C-46AD-90E6-1F83F8F73ACF}"/>
              </a:ext>
            </a:extLst>
          </p:cNvPr>
          <p:cNvPicPr>
            <a:picLocks noChangeAspect="1"/>
          </p:cNvPicPr>
          <p:nvPr/>
        </p:nvPicPr>
        <p:blipFill>
          <a:blip r:embed="rId8"/>
          <a:stretch>
            <a:fillRect/>
          </a:stretch>
        </p:blipFill>
        <p:spPr>
          <a:xfrm>
            <a:off x="2186253" y="2797449"/>
            <a:ext cx="6999127" cy="3759844"/>
          </a:xfrm>
          <a:prstGeom prst="rect">
            <a:avLst/>
          </a:prstGeom>
        </p:spPr>
      </p:pic>
      <p:sp>
        <p:nvSpPr>
          <p:cNvPr id="2" name="TextBox 1"/>
          <p:cNvSpPr txBox="1"/>
          <p:nvPr/>
        </p:nvSpPr>
        <p:spPr>
          <a:xfrm>
            <a:off x="2611283" y="3694316"/>
            <a:ext cx="6149065"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Thời gian là một thứ vô giá, nếu như trôi qua rồi sẽ không bao giờ quay trở lại. Nếu không biết tận dụng, trân quý thời gian để làm mọi việc thì chúng ta sẽ không hoàn thành được việc gì cả.</a:t>
            </a:r>
            <a:b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r>
              <a:rPr kumimoji="0" lang="vi-VN" sz="3000" b="0" i="0" u="none" strike="noStrike" kern="1200" cap="none" spc="0" normalizeH="0" baseline="0" noProof="0" dirty="0">
                <a:ln>
                  <a:noFill/>
                </a:ln>
                <a:solidFill>
                  <a:prstClr val="black"/>
                </a:solidFill>
                <a:effectLst/>
                <a:uLnTx/>
                <a:uFillTx/>
                <a:latin typeface="字魂107号-萌趣欢乐体" panose="020F0502020204030204"/>
                <a:cs typeface="+mn-cs"/>
              </a:rPr>
              <a:t/>
            </a:r>
            <a:br>
              <a:rPr kumimoji="0" lang="vi-VN" sz="3000" b="0" i="0" u="none" strike="noStrike" kern="1200" cap="none" spc="0" normalizeH="0" baseline="0" noProof="0" dirty="0">
                <a:ln>
                  <a:noFill/>
                </a:ln>
                <a:solidFill>
                  <a:prstClr val="black"/>
                </a:solidFill>
                <a:effectLst/>
                <a:uLnTx/>
                <a:uFillTx/>
                <a:latin typeface="字魂107号-萌趣欢乐体" panose="020F0502020204030204"/>
                <a:cs typeface="+mn-cs"/>
              </a:rPr>
            </a:br>
            <a:endParaRPr kumimoji="0" lang="en-US" sz="3000" b="0" i="0" u="none" strike="noStrike" kern="1200" cap="none" spc="0" normalizeH="0" baseline="0" noProof="0" dirty="0">
              <a:ln>
                <a:noFill/>
              </a:ln>
              <a:solidFill>
                <a:prstClr val="black"/>
              </a:solidFill>
              <a:effectLst/>
              <a:uLnTx/>
              <a:uFillTx/>
              <a:latin typeface="UTM Avo" panose="02040603050506020204" pitchFamily="18" charset="0"/>
              <a:cs typeface="+mn-cs"/>
            </a:endParaRPr>
          </a:p>
        </p:txBody>
      </p:sp>
    </p:spTree>
    <p:custDataLst>
      <p:tags r:id="rId1"/>
    </p:custDataLst>
    <p:extLst>
      <p:ext uri="{BB962C8B-B14F-4D97-AF65-F5344CB8AC3E}">
        <p14:creationId xmlns:p14="http://schemas.microsoft.com/office/powerpoint/2010/main" val="98391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434669" y="563729"/>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grpSp>
        <p:nvGrpSpPr>
          <p:cNvPr id="11" name="组合 10">
            <a:extLst>
              <a:ext uri="{FF2B5EF4-FFF2-40B4-BE49-F238E27FC236}">
                <a16:creationId xmlns:a16="http://schemas.microsoft.com/office/drawing/2014/main" id="{2D783207-6CEE-4ACF-A0E7-2B56D2A44593}"/>
              </a:ext>
            </a:extLst>
          </p:cNvPr>
          <p:cNvGrpSpPr/>
          <p:nvPr/>
        </p:nvGrpSpPr>
        <p:grpSpPr>
          <a:xfrm>
            <a:off x="805214" y="1998143"/>
            <a:ext cx="8624892" cy="3196602"/>
            <a:chOff x="1179367" y="2240023"/>
            <a:chExt cx="8624892" cy="3196602"/>
          </a:xfrm>
        </p:grpSpPr>
        <p:sp>
          <p:nvSpPr>
            <p:cNvPr id="12" name="矩形 11">
              <a:extLst>
                <a:ext uri="{FF2B5EF4-FFF2-40B4-BE49-F238E27FC236}">
                  <a16:creationId xmlns:a16="http://schemas.microsoft.com/office/drawing/2014/main" id="{6BC9E0A8-F39D-462B-A502-F6E51F029D64}"/>
                </a:ext>
              </a:extLst>
            </p:cNvPr>
            <p:cNvSpPr/>
            <p:nvPr/>
          </p:nvSpPr>
          <p:spPr>
            <a:xfrm>
              <a:off x="2298857" y="4212759"/>
              <a:ext cx="7499590" cy="1223866"/>
            </a:xfrm>
            <a:prstGeom prst="rect">
              <a:avLst/>
            </a:prstGeom>
            <a:solidFill>
              <a:srgbClr val="DF767E">
                <a:alpha val="10000"/>
              </a:srgbClr>
            </a:solidFill>
            <a:ln w="12700" cap="rnd">
              <a:solidFill>
                <a:srgbClr val="F183B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black"/>
                </a:solidFill>
                <a:effectLst/>
                <a:uLnTx/>
                <a:uFillTx/>
                <a:latin typeface="字魂107号-萌趣欢乐体" panose="020F0502020204030204"/>
                <a:cs typeface="+mn-ea"/>
                <a:sym typeface="+mn-lt"/>
              </a:endParaRPr>
            </a:p>
          </p:txBody>
        </p:sp>
        <p:sp>
          <p:nvSpPr>
            <p:cNvPr id="13" name="矩形 12">
              <a:extLst>
                <a:ext uri="{FF2B5EF4-FFF2-40B4-BE49-F238E27FC236}">
                  <a16:creationId xmlns:a16="http://schemas.microsoft.com/office/drawing/2014/main" id="{7F401A69-72D0-4525-B0B8-7BCD974BC623}"/>
                </a:ext>
              </a:extLst>
            </p:cNvPr>
            <p:cNvSpPr/>
            <p:nvPr/>
          </p:nvSpPr>
          <p:spPr>
            <a:xfrm>
              <a:off x="2298857" y="2240023"/>
              <a:ext cx="7505402" cy="1290035"/>
            </a:xfrm>
            <a:prstGeom prst="rect">
              <a:avLst/>
            </a:prstGeom>
            <a:solidFill>
              <a:schemeClr val="accent2">
                <a:alpha val="10000"/>
              </a:schemeClr>
            </a:solidFill>
            <a:ln w="12700" cap="rnd">
              <a:gradFill>
                <a:gsLst>
                  <a:gs pos="0">
                    <a:schemeClr val="accent2"/>
                  </a:gs>
                  <a:gs pos="100000">
                    <a:schemeClr val="accent2">
                      <a:lumMod val="60000"/>
                      <a:lumOff val="40000"/>
                      <a:alpha val="20000"/>
                    </a:schemeClr>
                  </a:gs>
                </a:gsLst>
                <a:lin ang="2700000" scaled="0"/>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dirty="0">
                <a:ln>
                  <a:noFill/>
                </a:ln>
                <a:solidFill>
                  <a:prstClr val="black"/>
                </a:solidFill>
                <a:effectLst/>
                <a:uLnTx/>
                <a:uFillTx/>
                <a:latin typeface="字魂107号-萌趣欢乐体" panose="020F0502020204030204"/>
                <a:cs typeface="+mn-ea"/>
                <a:sym typeface="+mn-lt"/>
              </a:endParaRPr>
            </a:p>
          </p:txBody>
        </p:sp>
        <p:sp>
          <p:nvSpPr>
            <p:cNvPr id="15" name="矩形 14">
              <a:extLst>
                <a:ext uri="{FF2B5EF4-FFF2-40B4-BE49-F238E27FC236}">
                  <a16:creationId xmlns:a16="http://schemas.microsoft.com/office/drawing/2014/main" id="{5DCBED0D-5897-4CAD-B730-C9512ABE841D}"/>
                </a:ext>
              </a:extLst>
            </p:cNvPr>
            <p:cNvSpPr/>
            <p:nvPr/>
          </p:nvSpPr>
          <p:spPr>
            <a:xfrm>
              <a:off x="1179367" y="2731908"/>
              <a:ext cx="594879" cy="594879"/>
            </a:xfrm>
            <a:prstGeom prst="rect">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508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字魂107号-萌趣欢乐体" panose="020F0502020204030204"/>
                  <a:cs typeface="+mn-ea"/>
                  <a:sym typeface="+mn-lt"/>
                </a:rPr>
                <a:t>01-</a:t>
              </a:r>
              <a:endParaRPr kumimoji="0" lang="zh-CN" altLang="en-US" sz="1400" b="1" i="0" u="none" strike="noStrike" kern="1200" cap="none" spc="0" normalizeH="0" baseline="0" noProof="0" dirty="0">
                <a:ln>
                  <a:noFill/>
                </a:ln>
                <a:solidFill>
                  <a:srgbClr val="FFFFFF"/>
                </a:solidFill>
                <a:effectLst/>
                <a:uLnTx/>
                <a:uFillTx/>
                <a:latin typeface="字魂107号-萌趣欢乐体" panose="020F0502020204030204"/>
                <a:cs typeface="+mn-ea"/>
                <a:sym typeface="+mn-lt"/>
              </a:endParaRPr>
            </a:p>
          </p:txBody>
        </p:sp>
        <p:sp>
          <p:nvSpPr>
            <p:cNvPr id="16" name="矩形 15">
              <a:extLst>
                <a:ext uri="{FF2B5EF4-FFF2-40B4-BE49-F238E27FC236}">
                  <a16:creationId xmlns:a16="http://schemas.microsoft.com/office/drawing/2014/main" id="{1B8F8BB5-EE88-42D4-A4ED-E16B2DA49B56}"/>
                </a:ext>
              </a:extLst>
            </p:cNvPr>
            <p:cNvSpPr/>
            <p:nvPr/>
          </p:nvSpPr>
          <p:spPr>
            <a:xfrm>
              <a:off x="1179368" y="4706869"/>
              <a:ext cx="594879" cy="594879"/>
            </a:xfrm>
            <a:prstGeom prst="rect">
              <a:avLst/>
            </a:prstGeom>
            <a:solidFill>
              <a:srgbClr val="DF767E"/>
            </a:soli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FFFFFF"/>
                  </a:solidFill>
                  <a:effectLst/>
                  <a:uLnTx/>
                  <a:uFillTx/>
                  <a:latin typeface="字魂107号-萌趣欢乐体" panose="020F0502020204030204"/>
                  <a:cs typeface="+mn-ea"/>
                  <a:sym typeface="+mn-lt"/>
                </a:rPr>
                <a:t>02-</a:t>
              </a:r>
              <a:endParaRPr kumimoji="0" lang="zh-CN" altLang="en-US" sz="1400" b="1" i="0" u="none" strike="noStrike" kern="1200" cap="none" spc="0" normalizeH="0" baseline="0" noProof="0" dirty="0">
                <a:ln>
                  <a:noFill/>
                </a:ln>
                <a:solidFill>
                  <a:srgbClr val="FFFFFF"/>
                </a:solidFill>
                <a:effectLst/>
                <a:uLnTx/>
                <a:uFillTx/>
                <a:latin typeface="字魂107号-萌趣欢乐体" panose="020F0502020204030204"/>
                <a:cs typeface="+mn-ea"/>
                <a:sym typeface="+mn-lt"/>
              </a:endParaRPr>
            </a:p>
          </p:txBody>
        </p:sp>
        <p:sp>
          <p:nvSpPr>
            <p:cNvPr id="17" name="矩形 16">
              <a:extLst>
                <a:ext uri="{FF2B5EF4-FFF2-40B4-BE49-F238E27FC236}">
                  <a16:creationId xmlns:a16="http://schemas.microsoft.com/office/drawing/2014/main" id="{C05FDAD2-5C9A-4032-9233-41834C6B24FC}"/>
                </a:ext>
              </a:extLst>
            </p:cNvPr>
            <p:cNvSpPr/>
            <p:nvPr/>
          </p:nvSpPr>
          <p:spPr>
            <a:xfrm>
              <a:off x="1896274" y="2920243"/>
              <a:ext cx="280555" cy="280555"/>
            </a:xfrm>
            <a:prstGeom prst="rect">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508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sp>
          <p:nvSpPr>
            <p:cNvPr id="19" name="文本框 18">
              <a:extLst>
                <a:ext uri="{FF2B5EF4-FFF2-40B4-BE49-F238E27FC236}">
                  <a16:creationId xmlns:a16="http://schemas.microsoft.com/office/drawing/2014/main" id="{A3EE67A6-C2E3-4625-9421-7565B6C8B35F}"/>
                </a:ext>
              </a:extLst>
            </p:cNvPr>
            <p:cNvSpPr txBox="1"/>
            <p:nvPr/>
          </p:nvSpPr>
          <p:spPr>
            <a:xfrm>
              <a:off x="2518148" y="2242105"/>
              <a:ext cx="7280299" cy="1384995"/>
            </a:xfrm>
            <a:prstGeom prst="rect">
              <a:avLst/>
            </a:prstGeom>
            <a:noFill/>
          </p:spPr>
          <p:txBody>
            <a:bodyPr wrap="square" rtlCol="0">
              <a:spAutoFit/>
            </a:bodyPr>
            <a:lstStyle>
              <a:defPPr>
                <a:defRPr lang="zh-CN"/>
              </a:defPPr>
              <a:lvl1pPr>
                <a:lnSpc>
                  <a:spcPct val="120000"/>
                </a:lnSpc>
                <a:defRPr sz="1000"/>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Khi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đã</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kế</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hoạch</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dành</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tru</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vào</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
          <p:nvSpPr>
            <p:cNvPr id="20" name="矩形 19">
              <a:extLst>
                <a:ext uri="{FF2B5EF4-FFF2-40B4-BE49-F238E27FC236}">
                  <a16:creationId xmlns:a16="http://schemas.microsoft.com/office/drawing/2014/main" id="{FB09CDEE-9641-4993-B50E-86C5A645792B}"/>
                </a:ext>
              </a:extLst>
            </p:cNvPr>
            <p:cNvSpPr/>
            <p:nvPr/>
          </p:nvSpPr>
          <p:spPr>
            <a:xfrm>
              <a:off x="1876477" y="4845476"/>
              <a:ext cx="280555" cy="280555"/>
            </a:xfrm>
            <a:prstGeom prst="rect">
              <a:avLst/>
            </a:prstGeom>
            <a:solidFill>
              <a:srgbClr val="DF767E"/>
            </a:solidFill>
            <a:ln w="57150" cap="rnd">
              <a:noFill/>
              <a:prstDash val="solid"/>
              <a:round/>
            </a:ln>
            <a:effectLst>
              <a:outerShdw blurRad="76200" dist="50800" dir="5400000" algn="ctr"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zh-CN" altLang="en-US" sz="1400" b="1" i="0" u="none" strike="noStrike" kern="1200" cap="none" spc="0" normalizeH="0" baseline="0" noProof="0">
                <a:ln>
                  <a:noFill/>
                </a:ln>
                <a:solidFill>
                  <a:srgbClr val="FFFFFF"/>
                </a:solidFill>
                <a:effectLst/>
                <a:uLnTx/>
                <a:uFillTx/>
                <a:latin typeface="字魂107号-萌趣欢乐体" panose="020F0502020204030204"/>
                <a:cs typeface="+mn-ea"/>
                <a:sym typeface="+mn-lt"/>
              </a:endParaRPr>
            </a:p>
          </p:txBody>
        </p:sp>
      </p:grpSp>
      <p:pic>
        <p:nvPicPr>
          <p:cNvPr id="5" name="图片 4">
            <a:extLst>
              <a:ext uri="{FF2B5EF4-FFF2-40B4-BE49-F238E27FC236}">
                <a16:creationId xmlns:a16="http://schemas.microsoft.com/office/drawing/2014/main" id="{6362D5F3-A4CD-4241-AA12-026C6B2C18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778916" y="3911600"/>
            <a:ext cx="3580097" cy="3580097"/>
          </a:xfrm>
          <a:prstGeom prst="rect">
            <a:avLst/>
          </a:prstGeom>
        </p:spPr>
      </p:pic>
      <p:sp>
        <p:nvSpPr>
          <p:cNvPr id="21" name="Google Shape;1910;p31">
            <a:extLst>
              <a:ext uri="{FF2B5EF4-FFF2-40B4-BE49-F238E27FC236}">
                <a16:creationId xmlns:a16="http://schemas.microsoft.com/office/drawing/2014/main" id="{F34A2A83-CEEE-EE9F-B8D4-3EC17A342FAF}"/>
              </a:ext>
            </a:extLst>
          </p:cNvPr>
          <p:cNvSpPr txBox="1">
            <a:spLocks/>
          </p:cNvSpPr>
          <p:nvPr/>
        </p:nvSpPr>
        <p:spPr>
          <a:xfrm>
            <a:off x="1502324" y="1527572"/>
            <a:ext cx="7982477" cy="1366201"/>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vi-VN" sz="9600" b="0" i="0" u="none" strike="noStrike" kern="1200" cap="none" spc="0" normalizeH="0" baseline="0" noProof="0" dirty="0">
                <a:ln>
                  <a:solidFill>
                    <a:prstClr val="black">
                      <a:lumMod val="10000"/>
                    </a:prstClr>
                  </a:solidFill>
                </a:ln>
                <a:solidFill>
                  <a:srgbClr val="00B0F0"/>
                </a:solidFill>
                <a:effectLst>
                  <a:glow rad="101600">
                    <a:prstClr val="white">
                      <a:lumMod val="60000"/>
                      <a:lumOff val="40000"/>
                      <a:alpha val="60000"/>
                    </a:prstClr>
                  </a:glow>
                </a:effectLst>
                <a:uLnTx/>
                <a:uFillTx/>
                <a:latin typeface="SVN-Hole Hearted" panose="020B0A06020104020203" pitchFamily="34" charset="0"/>
                <a:sym typeface="Chango"/>
              </a:rPr>
              <a:t>K</a:t>
            </a:r>
            <a:r>
              <a:rPr kumimoji="0" lang="vi-VN" sz="9600" b="0" i="0" u="none" strike="noStrike" kern="1200" cap="none" spc="0" normalizeH="0" baseline="0" noProof="0" dirty="0">
                <a:ln>
                  <a:solidFill>
                    <a:prstClr val="black">
                      <a:lumMod val="10000"/>
                    </a:prstClr>
                  </a:solidFill>
                </a:ln>
                <a:solidFill>
                  <a:srgbClr val="FFFF00"/>
                </a:solidFill>
                <a:effectLst>
                  <a:glow rad="101600">
                    <a:prstClr val="white">
                      <a:lumMod val="60000"/>
                      <a:lumOff val="40000"/>
                      <a:alpha val="60000"/>
                    </a:prstClr>
                  </a:glow>
                </a:effectLst>
                <a:uLnTx/>
                <a:uFillTx/>
                <a:latin typeface="SVN-Hole Hearted" panose="020B0A06020104020203" pitchFamily="34" charset="0"/>
                <a:sym typeface="Chango"/>
              </a:rPr>
              <a:t>Ế</a:t>
            </a:r>
            <a:r>
              <a:rPr kumimoji="0" lang="vi-VN" sz="9600" b="0" i="0" u="none" strike="noStrike" kern="1200" cap="none" spc="0" normalizeH="0" baseline="0" noProof="0" dirty="0">
                <a:ln>
                  <a:solidFill>
                    <a:prstClr val="black">
                      <a:lumMod val="10000"/>
                    </a:prstClr>
                  </a:solidFill>
                </a:ln>
                <a:solidFill>
                  <a:srgbClr val="00B0F0"/>
                </a:solidFill>
                <a:effectLst>
                  <a:glow rad="101600">
                    <a:prstClr val="white">
                      <a:lumMod val="60000"/>
                      <a:lumOff val="40000"/>
                      <a:alpha val="60000"/>
                    </a:prstClr>
                  </a:glow>
                </a:effectLst>
                <a:uLnTx/>
                <a:uFillTx/>
                <a:latin typeface="SVN-Hole Hearted" panose="020B0A06020104020203" pitchFamily="34" charset="0"/>
                <a:sym typeface="Chango"/>
              </a:rPr>
              <a:t>T LU</a:t>
            </a:r>
            <a:r>
              <a:rPr kumimoji="0" lang="vi-VN" sz="9600" b="0" i="0" u="none" strike="noStrike" kern="1200" cap="none" spc="0" normalizeH="0" baseline="0" noProof="0" dirty="0">
                <a:ln>
                  <a:solidFill>
                    <a:prstClr val="black">
                      <a:lumMod val="10000"/>
                    </a:prstClr>
                  </a:solidFill>
                </a:ln>
                <a:solidFill>
                  <a:srgbClr val="FF6699"/>
                </a:solidFill>
                <a:effectLst>
                  <a:glow rad="101600">
                    <a:prstClr val="white">
                      <a:lumMod val="60000"/>
                      <a:lumOff val="40000"/>
                      <a:alpha val="60000"/>
                    </a:prstClr>
                  </a:glow>
                </a:effectLst>
                <a:uLnTx/>
                <a:uFillTx/>
                <a:latin typeface="SVN-Hole Hearted" panose="020B0A06020104020203" pitchFamily="34" charset="0"/>
                <a:sym typeface="Chango"/>
              </a:rPr>
              <a:t>Ậ</a:t>
            </a:r>
            <a:r>
              <a:rPr kumimoji="0" lang="vi-VN" sz="9600" b="0" i="0" u="none" strike="noStrike" kern="1200" cap="none" spc="0" normalizeH="0" baseline="0" noProof="0" dirty="0">
                <a:ln>
                  <a:solidFill>
                    <a:prstClr val="black">
                      <a:lumMod val="10000"/>
                    </a:prstClr>
                  </a:solidFill>
                </a:ln>
                <a:solidFill>
                  <a:srgbClr val="00B0F0"/>
                </a:solidFill>
                <a:effectLst>
                  <a:glow rad="101600">
                    <a:prstClr val="white">
                      <a:lumMod val="60000"/>
                      <a:lumOff val="40000"/>
                      <a:alpha val="60000"/>
                    </a:prstClr>
                  </a:glow>
                </a:effectLst>
                <a:uLnTx/>
                <a:uFillTx/>
                <a:latin typeface="SVN-Hole Hearted" panose="020B0A06020104020203" pitchFamily="34" charset="0"/>
                <a:sym typeface="Chango"/>
              </a:rPr>
              <a:t>N</a:t>
            </a:r>
            <a:endParaRPr kumimoji="0" lang="en-US" sz="9600" b="0" i="0" u="none" strike="noStrike" kern="1200" cap="none" spc="0" normalizeH="0" baseline="0" noProof="0" dirty="0">
              <a:ln>
                <a:solidFill>
                  <a:prstClr val="black">
                    <a:lumMod val="10000"/>
                  </a:prstClr>
                </a:solidFill>
              </a:ln>
              <a:solidFill>
                <a:srgbClr val="00B0F0"/>
              </a:solidFill>
              <a:effectLst>
                <a:glow rad="101600">
                  <a:prstClr val="white">
                    <a:lumMod val="60000"/>
                    <a:lumOff val="40000"/>
                    <a:alpha val="60000"/>
                  </a:prstClr>
                </a:glow>
              </a:effectLst>
              <a:uLnTx/>
              <a:uFillTx/>
              <a:latin typeface="SVN-Hole Hearted" panose="020B0A06020104020203" pitchFamily="34" charset="0"/>
              <a:sym typeface="Chango"/>
            </a:endParaRPr>
          </a:p>
        </p:txBody>
      </p:sp>
      <p:sp>
        <p:nvSpPr>
          <p:cNvPr id="23" name="文本框 18">
            <a:extLst>
              <a:ext uri="{FF2B5EF4-FFF2-40B4-BE49-F238E27FC236}">
                <a16:creationId xmlns:a16="http://schemas.microsoft.com/office/drawing/2014/main" id="{A3EE67A6-C2E3-4625-9421-7565B6C8B35F}"/>
              </a:ext>
            </a:extLst>
          </p:cNvPr>
          <p:cNvSpPr txBox="1"/>
          <p:nvPr/>
        </p:nvSpPr>
        <p:spPr>
          <a:xfrm>
            <a:off x="2078513" y="3957632"/>
            <a:ext cx="7280299" cy="1307537"/>
          </a:xfrm>
          <a:prstGeom prst="rect">
            <a:avLst/>
          </a:prstGeom>
          <a:noFill/>
        </p:spPr>
        <p:txBody>
          <a:bodyPr wrap="square" rtlCol="0">
            <a:spAutoFit/>
          </a:bodyPr>
          <a:lstStyle>
            <a:defPPr>
              <a:defRPr lang="zh-CN"/>
            </a:defPPr>
            <a:lvl1pPr>
              <a:lnSpc>
                <a:spcPct val="120000"/>
              </a:lnSpc>
              <a:defRPr sz="1000"/>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Quý trọng thời gian giúp chúng ta hoàn thành công việc đạt kết quả tốt nhất.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3596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17" name="图片 16">
            <a:extLst>
              <a:ext uri="{FF2B5EF4-FFF2-40B4-BE49-F238E27FC236}">
                <a16:creationId xmlns:a16="http://schemas.microsoft.com/office/drawing/2014/main" id="{B6C3F93F-777A-4A14-9A5A-16D9083218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89831" y="3953882"/>
            <a:ext cx="3093183" cy="3032105"/>
          </a:xfrm>
          <a:prstGeom prst="rect">
            <a:avLst/>
          </a:prstGeom>
        </p:spPr>
      </p:pic>
      <p:sp>
        <p:nvSpPr>
          <p:cNvPr id="14" name="Google Shape;1910;p31">
            <a:extLst>
              <a:ext uri="{FF2B5EF4-FFF2-40B4-BE49-F238E27FC236}">
                <a16:creationId xmlns:a16="http://schemas.microsoft.com/office/drawing/2014/main" id="{4A52EC7C-8907-B394-DC13-2220BDE437CF}"/>
              </a:ext>
            </a:extLst>
          </p:cNvPr>
          <p:cNvSpPr txBox="1">
            <a:spLocks/>
          </p:cNvSpPr>
          <p:nvPr/>
        </p:nvSpPr>
        <p:spPr>
          <a:xfrm>
            <a:off x="363255" y="1598530"/>
            <a:ext cx="10043113" cy="2227365"/>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vi-VN"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2</a:t>
            </a: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a:t>
            </a:r>
          </a:p>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 </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T</a:t>
            </a:r>
            <a:r>
              <a:rPr kumimoji="0" lang="vi-VN" sz="7000" b="0" i="0" u="none" strike="noStrike" kern="1200" cap="none" spc="0" normalizeH="0" baseline="0" noProof="0" dirty="0">
                <a:ln>
                  <a:solidFill>
                    <a:prstClr val="black">
                      <a:lumMod val="10000"/>
                    </a:prstClr>
                  </a:solidFill>
                </a:ln>
                <a:solidFill>
                  <a:srgbClr val="FFFF00"/>
                </a:solidFill>
                <a:effectLst>
                  <a:glow rad="101600">
                    <a:prstClr val="white">
                      <a:lumMod val="60000"/>
                      <a:lumOff val="40000"/>
                      <a:alpha val="60000"/>
                    </a:prstClr>
                  </a:glow>
                </a:effectLst>
                <a:uLnTx/>
                <a:uFillTx/>
                <a:latin typeface="SVN-Hole Hearted" panose="020B0A06020104020203" pitchFamily="34" charset="0"/>
                <a:sym typeface="Chango"/>
              </a:rPr>
              <a:t>ì</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m hi</a:t>
            </a:r>
            <a:r>
              <a:rPr kumimoji="0" lang="vi-VN" sz="7000" b="0" i="0" u="none" strike="noStrike" kern="1200" cap="none" spc="0" normalizeH="0" baseline="0" noProof="0" dirty="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sym typeface="Chango"/>
              </a:rPr>
              <a:t>ể</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u bi</a:t>
            </a:r>
            <a:r>
              <a:rPr kumimoji="0" lang="vi-VN" sz="7000" b="0" i="0" u="none" strike="noStrike" kern="1200" cap="none" spc="0" normalizeH="0" baseline="0" noProof="0" dirty="0">
                <a:ln>
                  <a:solidFill>
                    <a:prstClr val="black">
                      <a:lumMod val="10000"/>
                    </a:prstClr>
                  </a:solidFill>
                </a:ln>
                <a:solidFill>
                  <a:srgbClr val="FFC000"/>
                </a:solidFill>
                <a:effectLst>
                  <a:glow rad="101600">
                    <a:prstClr val="white">
                      <a:lumMod val="60000"/>
                      <a:lumOff val="40000"/>
                      <a:alpha val="60000"/>
                    </a:prstClr>
                  </a:glow>
                </a:effectLst>
                <a:uLnTx/>
                <a:uFillTx/>
                <a:latin typeface="SVN-Hole Hearted" panose="020B0A06020104020203" pitchFamily="34" charset="0"/>
                <a:sym typeface="Chango"/>
              </a:rPr>
              <a:t>ể</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u hi</a:t>
            </a:r>
            <a:r>
              <a:rPr kumimoji="0" lang="vi-VN" sz="7000" b="0" i="0" u="none" strike="noStrike" kern="1200" cap="none" spc="0" normalizeH="0" baseline="0" noProof="0" dirty="0">
                <a:ln>
                  <a:solidFill>
                    <a:prstClr val="black">
                      <a:lumMod val="10000"/>
                    </a:prstClr>
                  </a:solidFill>
                </a:ln>
                <a:solidFill>
                  <a:srgbClr val="70AD47">
                    <a:lumMod val="50000"/>
                  </a:srgbClr>
                </a:solidFill>
                <a:effectLst>
                  <a:glow rad="101600">
                    <a:prstClr val="white">
                      <a:lumMod val="60000"/>
                      <a:lumOff val="40000"/>
                      <a:alpha val="60000"/>
                    </a:prstClr>
                  </a:glow>
                </a:effectLst>
                <a:uLnTx/>
                <a:uFillTx/>
                <a:latin typeface="SVN-Hole Hearted" panose="020B0A06020104020203" pitchFamily="34" charset="0"/>
                <a:sym typeface="Chango"/>
              </a:rPr>
              <a:t>ệ</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n c</a:t>
            </a:r>
            <a:r>
              <a:rPr kumimoji="0" lang="vi-VN" sz="7000" b="0" i="0" u="none" strike="noStrike" kern="1200" cap="none" spc="0" normalizeH="0" baseline="0" noProof="0" dirty="0">
                <a:ln>
                  <a:solidFill>
                    <a:prstClr val="black">
                      <a:lumMod val="10000"/>
                    </a:prstClr>
                  </a:solidFill>
                </a:ln>
                <a:solidFill>
                  <a:srgbClr val="FFC000">
                    <a:lumMod val="75000"/>
                  </a:srgbClr>
                </a:solidFill>
                <a:effectLst>
                  <a:glow rad="101600">
                    <a:prstClr val="white">
                      <a:lumMod val="60000"/>
                      <a:lumOff val="40000"/>
                      <a:alpha val="60000"/>
                    </a:prstClr>
                  </a:glow>
                </a:effectLst>
                <a:uLnTx/>
                <a:uFillTx/>
                <a:latin typeface="SVN-Hole Hearted" panose="020B0A06020104020203" pitchFamily="34" charset="0"/>
                <a:sym typeface="Chango"/>
              </a:rPr>
              <a:t>ủ</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a vi</a:t>
            </a:r>
            <a:r>
              <a:rPr kumimoji="0" lang="vi-VN" sz="7000" b="0" i="0" u="none" strike="noStrike" kern="1200" cap="none" spc="0" normalizeH="0" baseline="0" noProof="0" dirty="0">
                <a:ln>
                  <a:solidFill>
                    <a:prstClr val="black">
                      <a:lumMod val="10000"/>
                    </a:prstClr>
                  </a:solidFill>
                </a:ln>
                <a:solidFill>
                  <a:srgbClr val="FFC000">
                    <a:lumMod val="75000"/>
                  </a:srgbClr>
                </a:solidFill>
                <a:effectLst>
                  <a:glow rad="101600">
                    <a:prstClr val="white">
                      <a:lumMod val="60000"/>
                      <a:lumOff val="40000"/>
                      <a:alpha val="60000"/>
                    </a:prstClr>
                  </a:glow>
                </a:effectLst>
                <a:uLnTx/>
                <a:uFillTx/>
                <a:latin typeface="SVN-Hole Hearted" panose="020B0A06020104020203" pitchFamily="34" charset="0"/>
                <a:sym typeface="Chango"/>
              </a:rPr>
              <a:t>ệ</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c qu</a:t>
            </a:r>
            <a:r>
              <a:rPr kumimoji="0" lang="vi-VN" sz="7000" b="0" i="0" u="none" strike="noStrike" kern="1200" cap="none" spc="0" normalizeH="0" baseline="0" noProof="0" dirty="0">
                <a:ln>
                  <a:solidFill>
                    <a:prstClr val="black">
                      <a:lumMod val="10000"/>
                    </a:prstClr>
                  </a:solidFill>
                </a:ln>
                <a:solidFill>
                  <a:srgbClr val="7030A0"/>
                </a:solidFill>
                <a:effectLst>
                  <a:glow rad="101600">
                    <a:prstClr val="white">
                      <a:lumMod val="60000"/>
                      <a:lumOff val="40000"/>
                      <a:alpha val="60000"/>
                    </a:prstClr>
                  </a:glow>
                </a:effectLst>
                <a:uLnTx/>
                <a:uFillTx/>
                <a:latin typeface="SVN-Hole Hearted" panose="020B0A06020104020203" pitchFamily="34" charset="0"/>
                <a:sym typeface="Chango"/>
              </a:rPr>
              <a:t>ý</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 trọng th</a:t>
            </a:r>
            <a:r>
              <a:rPr kumimoji="0" lang="vi-VN" sz="7000" b="0" i="0" u="none" strike="noStrike" kern="1200" cap="none" spc="0" normalizeH="0" baseline="0" noProof="0" dirty="0">
                <a:ln>
                  <a:solidFill>
                    <a:prstClr val="black">
                      <a:lumMod val="10000"/>
                    </a:prstClr>
                  </a:solidFill>
                </a:ln>
                <a:solidFill>
                  <a:srgbClr val="609729"/>
                </a:solidFill>
                <a:effectLst>
                  <a:glow rad="101600">
                    <a:prstClr val="white">
                      <a:lumMod val="60000"/>
                      <a:lumOff val="40000"/>
                      <a:alpha val="60000"/>
                    </a:prstClr>
                  </a:glow>
                </a:effectLst>
                <a:uLnTx/>
                <a:uFillTx/>
                <a:latin typeface="SVN-Hole Hearted" panose="020B0A06020104020203" pitchFamily="34" charset="0"/>
                <a:sym typeface="Chango"/>
              </a:rPr>
              <a:t>ờ</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i gi</a:t>
            </a:r>
            <a:r>
              <a:rPr kumimoji="0" lang="vi-VN" sz="7000" b="0" i="0" u="none" strike="noStrike" kern="1200" cap="none" spc="0" normalizeH="0" baseline="0" noProof="0" dirty="0">
                <a:ln>
                  <a:solidFill>
                    <a:prstClr val="black">
                      <a:lumMod val="10000"/>
                    </a:prstClr>
                  </a:solidFill>
                </a:ln>
                <a:solidFill>
                  <a:srgbClr val="F183BF"/>
                </a:solidFill>
                <a:effectLst>
                  <a:glow rad="101600">
                    <a:prstClr val="white">
                      <a:lumMod val="60000"/>
                      <a:lumOff val="40000"/>
                      <a:alpha val="60000"/>
                    </a:prstClr>
                  </a:glow>
                </a:effectLst>
                <a:uLnTx/>
                <a:uFillTx/>
                <a:latin typeface="SVN-Hole Hearted" panose="020B0A06020104020203" pitchFamily="34" charset="0"/>
                <a:sym typeface="Chango"/>
              </a:rPr>
              <a:t>a</a:t>
            </a:r>
            <a:r>
              <a:rPr kumimoji="0" lang="vi-VN" sz="7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n</a:t>
            </a:r>
            <a:endParaRPr kumimoji="0" lang="en-US" sz="7000" b="0" i="0" u="none" strike="noStrike" kern="1200" cap="none" spc="0" normalizeH="0" baseline="0" noProof="0" dirty="0">
              <a:ln>
                <a:solidFill>
                  <a:prstClr val="black">
                    <a:lumMod val="10000"/>
                  </a:prstClr>
                </a:solidFill>
              </a:ln>
              <a:solidFill>
                <a:srgbClr val="C9212D"/>
              </a:solidFill>
              <a:effectLst>
                <a:glow rad="101600">
                  <a:prstClr val="white">
                    <a:lumMod val="60000"/>
                    <a:lumOff val="40000"/>
                    <a:alpha val="60000"/>
                  </a:prstClr>
                </a:glow>
              </a:effectLst>
              <a:uLnTx/>
              <a:uFillTx/>
              <a:latin typeface="SVN-Hole Hearted" panose="020B0A06020104020203" pitchFamily="34" charset="0"/>
              <a:sym typeface="Chango"/>
            </a:endParaRPr>
          </a:p>
        </p:txBody>
      </p:sp>
    </p:spTree>
    <p:extLst>
      <p:ext uri="{BB962C8B-B14F-4D97-AF65-F5344CB8AC3E}">
        <p14:creationId xmlns:p14="http://schemas.microsoft.com/office/powerpoint/2010/main" val="251791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7">
            <a:extLst>
              <a:ext uri="{FF2B5EF4-FFF2-40B4-BE49-F238E27FC236}">
                <a16:creationId xmlns:a16="http://schemas.microsoft.com/office/drawing/2014/main" id="{906F5B2A-5E1E-4B28-9109-C7990C6A42B2}"/>
              </a:ext>
            </a:extLst>
          </p:cNvPr>
          <p:cNvSpPr/>
          <p:nvPr/>
        </p:nvSpPr>
        <p:spPr>
          <a:xfrm>
            <a:off x="424755" y="332164"/>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1956" y="-15714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29340" y="-245885"/>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4">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1" name="标题 1">
            <a:extLst>
              <a:ext uri="{FF2B5EF4-FFF2-40B4-BE49-F238E27FC236}">
                <a16:creationId xmlns:a16="http://schemas.microsoft.com/office/drawing/2014/main" id="{5D4E3642-500B-4A0D-B8BC-F5402178E0E3}"/>
              </a:ext>
            </a:extLst>
          </p:cNvPr>
          <p:cNvSpPr txBox="1">
            <a:spLocks/>
          </p:cNvSpPr>
          <p:nvPr/>
        </p:nvSpPr>
        <p:spPr>
          <a:xfrm>
            <a:off x="4345360" y="972399"/>
            <a:ext cx="3583980" cy="204252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0" i="0" u="none" strike="noStrike" kern="1200" cap="none" spc="0" normalizeH="0" baseline="0" noProof="0" dirty="0">
              <a:ln w="28575">
                <a:noFill/>
              </a:ln>
              <a:solidFill>
                <a:prstClr val="black"/>
              </a:solidFill>
              <a:effectLst/>
              <a:uLnTx/>
              <a:uFillTx/>
              <a:latin typeface="字魂107号-萌趣欢乐体" panose="020F0502020204030204"/>
              <a:ea typeface="+mn-ea"/>
              <a:cs typeface="+mn-ea"/>
              <a:sym typeface="+mn-lt"/>
            </a:endParaRPr>
          </a:p>
        </p:txBody>
      </p:sp>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6720" y="-267939"/>
            <a:ext cx="3937893" cy="3045764"/>
          </a:xfrm>
          <a:prstGeom prst="rect">
            <a:avLst/>
          </a:prstGeom>
        </p:spPr>
      </p:pic>
      <p:sp>
        <p:nvSpPr>
          <p:cNvPr id="15" name="TextBox 14">
            <a:extLst>
              <a:ext uri="{FF2B5EF4-FFF2-40B4-BE49-F238E27FC236}">
                <a16:creationId xmlns:a16="http://schemas.microsoft.com/office/drawing/2014/main" id="{CB666A6B-B7AF-F98C-F2D0-8AD27B98F8A9}"/>
              </a:ext>
            </a:extLst>
          </p:cNvPr>
          <p:cNvSpPr txBox="1"/>
          <p:nvPr/>
        </p:nvSpPr>
        <p:spPr>
          <a:xfrm>
            <a:off x="-1106484" y="718223"/>
            <a:ext cx="731429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9Slide07 IcielBC Cubano Normal" panose="00000500000000000000" pitchFamily="2" charset="0"/>
                <a:cs typeface="+mn-cs"/>
              </a:rPr>
              <a:t>THẢO LUẬN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9Slide07 IcielBC Cubano Normal" panose="00000500000000000000" pitchFamily="2" charset="0"/>
                <a:cs typeface="+mn-cs"/>
              </a:rPr>
              <a:t>NHÓM 4</a:t>
            </a:r>
            <a:endParaRPr kumimoji="0" lang="en-US" sz="4000" b="0" i="0" u="none" strike="noStrike" kern="1200" cap="none" spc="0" normalizeH="0" baseline="0" noProof="0" dirty="0">
              <a:ln>
                <a:noFill/>
              </a:ln>
              <a:solidFill>
                <a:srgbClr val="002060"/>
              </a:solidFill>
              <a:effectLst/>
              <a:uLnTx/>
              <a:uFillTx/>
              <a:latin typeface="#9Slide07 IcielBC Cubano Normal" panose="00000500000000000000" pitchFamily="2" charset="0"/>
              <a:cs typeface="+mn-cs"/>
            </a:endParaRPr>
          </a:p>
        </p:txBody>
      </p:sp>
      <p:sp>
        <p:nvSpPr>
          <p:cNvPr id="16" name="Google Shape;117;p2"/>
          <p:cNvSpPr/>
          <p:nvPr/>
        </p:nvSpPr>
        <p:spPr>
          <a:xfrm>
            <a:off x="1757994" y="2208634"/>
            <a:ext cx="8788746" cy="163680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3" name="TextBox 2"/>
          <p:cNvSpPr txBox="1"/>
          <p:nvPr/>
        </p:nvSpPr>
        <p:spPr>
          <a:xfrm>
            <a:off x="1991966" y="2347374"/>
            <a:ext cx="8367741"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Em</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có</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nhận</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xét</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gì</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về</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việc</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sử</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thời</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gian</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của</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bạn</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trong</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tranh</a:t>
            </a:r>
            <a:r>
              <a:rPr kumimoji="0" lang="fr-FR"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t>
            </a:r>
            <a:endParaRPr kumimoji="0" lang="en-US" sz="43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2599621" y="4251154"/>
            <a:ext cx="6604693" cy="1473480"/>
          </a:xfrm>
          <a:prstGeom prst="rect">
            <a:avLst/>
          </a:prstGeom>
        </p:spPr>
        <p:txBody>
          <a:bodyPr wrap="non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 </a:t>
            </a:r>
            <a:r>
              <a:rPr kumimoji="0" lang="vi-VN"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 </a:t>
            </a:r>
            <a:r>
              <a:rPr kumimoji="0" lang="fr-FR" sz="43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quý</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fr-FR" sz="43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fr-FR" sz="43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3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8" name="Google Shape;117;p2"/>
          <p:cNvSpPr/>
          <p:nvPr/>
        </p:nvSpPr>
        <p:spPr>
          <a:xfrm>
            <a:off x="2235200" y="4155367"/>
            <a:ext cx="7950200" cy="163680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19" name="TextBox 18">
            <a:extLst>
              <a:ext uri="{FF2B5EF4-FFF2-40B4-BE49-F238E27FC236}">
                <a16:creationId xmlns:a16="http://schemas.microsoft.com/office/drawing/2014/main" id="{BB50EDF5-0695-8BDF-2675-0D8F706B0BF6}"/>
              </a:ext>
            </a:extLst>
          </p:cNvPr>
          <p:cNvSpPr txBox="1"/>
          <p:nvPr/>
        </p:nvSpPr>
        <p:spPr>
          <a:xfrm>
            <a:off x="4701294" y="732341"/>
            <a:ext cx="5193135"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Quan sát tranh và trả lời câu hỏi:</a:t>
            </a:r>
            <a:endParaRPr kumimoji="0" lang="en-US" sz="36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Tree>
    <p:extLst>
      <p:ext uri="{BB962C8B-B14F-4D97-AF65-F5344CB8AC3E}">
        <p14:creationId xmlns:p14="http://schemas.microsoft.com/office/powerpoint/2010/main" val="119576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ppt_w</p:attrName>
                                        </p:attrNameLst>
                                      </p:cBhvr>
                                      <p:tavLst>
                                        <p:tav tm="0">
                                          <p:val>
                                            <p:strVal val="0"/>
                                          </p:val>
                                        </p:tav>
                                        <p:tav tm="100000">
                                          <p:val>
                                            <p:strVal val="#ppt_w"/>
                                          </p:val>
                                        </p:tav>
                                      </p:tavLst>
                                    </p:anim>
                                    <p:anim calcmode="lin" valueType="num">
                                      <p:cBhvr additive="base">
                                        <p:cTn id="28" dur="500"/>
                                        <p:tgtEl>
                                          <p:spTgt spid="16"/>
                                        </p:tgtEl>
                                        <p:attrNameLst>
                                          <p:attrName>ppt_h</p:attrName>
                                        </p:attrNameLst>
                                      </p:cBhvr>
                                      <p:tavLst>
                                        <p:tav tm="0">
                                          <p:val>
                                            <p:strVal val="0"/>
                                          </p:val>
                                        </p:tav>
                                        <p:tav tm="100000">
                                          <p:val>
                                            <p:strVal val="#ppt_h"/>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ppt_w</p:attrName>
                                        </p:attrNameLst>
                                      </p:cBhvr>
                                      <p:tavLst>
                                        <p:tav tm="0">
                                          <p:val>
                                            <p:strVal val="0"/>
                                          </p:val>
                                        </p:tav>
                                        <p:tav tm="100000">
                                          <p:val>
                                            <p:strVal val="#ppt_w"/>
                                          </p:val>
                                        </p:tav>
                                      </p:tavLst>
                                    </p:anim>
                                    <p:anim calcmode="lin" valueType="num">
                                      <p:cBhvr additive="base">
                                        <p:cTn id="37" dur="500"/>
                                        <p:tgtEl>
                                          <p:spTgt spid="18"/>
                                        </p:tgtEl>
                                        <p:attrNameLst>
                                          <p:attrName>ppt_h</p:attrName>
                                        </p:attrNameLst>
                                      </p:cBhvr>
                                      <p:tavLst>
                                        <p:tav tm="0">
                                          <p:val>
                                            <p:strVal val="0"/>
                                          </p:val>
                                        </p:tav>
                                        <p:tav tm="100000">
                                          <p:val>
                                            <p:strVal val="#ppt_h"/>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5"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434670" y="39768"/>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pic>
        <p:nvPicPr>
          <p:cNvPr id="2" name="Picture 1"/>
          <p:cNvPicPr>
            <a:picLocks noChangeAspect="1"/>
          </p:cNvPicPr>
          <p:nvPr/>
        </p:nvPicPr>
        <p:blipFill>
          <a:blip r:embed="rId6"/>
          <a:stretch>
            <a:fillRect/>
          </a:stretch>
        </p:blipFill>
        <p:spPr>
          <a:xfrm>
            <a:off x="996901" y="123555"/>
            <a:ext cx="10198198" cy="4962759"/>
          </a:xfrm>
          <a:prstGeom prst="rect">
            <a:avLst/>
          </a:prstGeom>
        </p:spPr>
      </p:pic>
      <p:sp>
        <p:nvSpPr>
          <p:cNvPr id="35" name="TextBox 34">
            <a:extLst>
              <a:ext uri="{FF2B5EF4-FFF2-40B4-BE49-F238E27FC236}">
                <a16:creationId xmlns:a16="http://schemas.microsoft.com/office/drawing/2014/main" id="{BB50EDF5-0695-8BDF-2675-0D8F706B0BF6}"/>
              </a:ext>
            </a:extLst>
          </p:cNvPr>
          <p:cNvSpPr txBox="1"/>
          <p:nvPr/>
        </p:nvSpPr>
        <p:spPr>
          <a:xfrm>
            <a:off x="902865" y="5053059"/>
            <a:ext cx="5193135" cy="8002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Hải luôn thực hiện các việc trong ngày theo thời gian biểu.</a:t>
            </a: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
        <p:nvSpPr>
          <p:cNvPr id="36" name="TextBox 35">
            <a:extLst>
              <a:ext uri="{FF2B5EF4-FFF2-40B4-BE49-F238E27FC236}">
                <a16:creationId xmlns:a16="http://schemas.microsoft.com/office/drawing/2014/main" id="{BB50EDF5-0695-8BDF-2675-0D8F706B0BF6}"/>
              </a:ext>
            </a:extLst>
          </p:cNvPr>
          <p:cNvSpPr txBox="1"/>
          <p:nvPr/>
        </p:nvSpPr>
        <p:spPr>
          <a:xfrm>
            <a:off x="5358199" y="4591752"/>
            <a:ext cx="5193135" cy="8002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Liên luôn chuẩn bị sách vở từ tối hôm trước.</a:t>
            </a: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Tree>
    <p:custDataLst>
      <p:tags r:id="rId1"/>
    </p:custDataLst>
    <p:extLst>
      <p:ext uri="{BB962C8B-B14F-4D97-AF65-F5344CB8AC3E}">
        <p14:creationId xmlns:p14="http://schemas.microsoft.com/office/powerpoint/2010/main" val="90203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18176" y="218030"/>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57" y="39768"/>
            <a:ext cx="701616" cy="701616"/>
          </a:xfrm>
          <a:prstGeom prst="rect">
            <a:avLst/>
          </a:prstGeom>
        </p:spPr>
      </p:pic>
      <p:sp>
        <p:nvSpPr>
          <p:cNvPr id="35" name="TextBox 34">
            <a:extLst>
              <a:ext uri="{FF2B5EF4-FFF2-40B4-BE49-F238E27FC236}">
                <a16:creationId xmlns:a16="http://schemas.microsoft.com/office/drawing/2014/main" id="{BB50EDF5-0695-8BDF-2675-0D8F706B0BF6}"/>
              </a:ext>
            </a:extLst>
          </p:cNvPr>
          <p:cNvSpPr txBox="1"/>
          <p:nvPr/>
        </p:nvSpPr>
        <p:spPr>
          <a:xfrm>
            <a:off x="902865" y="4903567"/>
            <a:ext cx="5193135" cy="8002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Huy thường đặt ra kế hoạch học tập và phấn đấu hoàn thành.</a:t>
            </a: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
        <p:nvSpPr>
          <p:cNvPr id="36" name="TextBox 35">
            <a:extLst>
              <a:ext uri="{FF2B5EF4-FFF2-40B4-BE49-F238E27FC236}">
                <a16:creationId xmlns:a16="http://schemas.microsoft.com/office/drawing/2014/main" id="{BB50EDF5-0695-8BDF-2675-0D8F706B0BF6}"/>
              </a:ext>
            </a:extLst>
          </p:cNvPr>
          <p:cNvSpPr txBox="1"/>
          <p:nvPr/>
        </p:nvSpPr>
        <p:spPr>
          <a:xfrm>
            <a:off x="6276252" y="4889325"/>
            <a:ext cx="5193135" cy="8002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Trường luôn hoàn thành xong mọi việc rồi mới đi chơi.</a:t>
            </a: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902865" y="263624"/>
            <a:ext cx="10133697" cy="4523089"/>
          </a:xfrm>
          <a:prstGeom prst="rect">
            <a:avLst/>
          </a:prstGeom>
        </p:spPr>
      </p:pic>
    </p:spTree>
    <p:custDataLst>
      <p:tags r:id="rId1"/>
    </p:custDataLst>
    <p:extLst>
      <p:ext uri="{BB962C8B-B14F-4D97-AF65-F5344CB8AC3E}">
        <p14:creationId xmlns:p14="http://schemas.microsoft.com/office/powerpoint/2010/main" val="141109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410183" y="65156"/>
            <a:ext cx="11427130"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pic>
        <p:nvPicPr>
          <p:cNvPr id="2" name="Picture 1"/>
          <p:cNvPicPr>
            <a:picLocks noChangeAspect="1"/>
          </p:cNvPicPr>
          <p:nvPr/>
        </p:nvPicPr>
        <p:blipFill rotWithShape="1">
          <a:blip r:embed="rId6"/>
          <a:srcRect r="51245"/>
          <a:stretch/>
        </p:blipFill>
        <p:spPr>
          <a:xfrm>
            <a:off x="460069" y="99533"/>
            <a:ext cx="4972099" cy="4962759"/>
          </a:xfrm>
          <a:prstGeom prst="rect">
            <a:avLst/>
          </a:prstGeom>
        </p:spPr>
      </p:pic>
      <p:sp>
        <p:nvSpPr>
          <p:cNvPr id="35" name="TextBox 34">
            <a:extLst>
              <a:ext uri="{FF2B5EF4-FFF2-40B4-BE49-F238E27FC236}">
                <a16:creationId xmlns:a16="http://schemas.microsoft.com/office/drawing/2014/main" id="{BB50EDF5-0695-8BDF-2675-0D8F706B0BF6}"/>
              </a:ext>
            </a:extLst>
          </p:cNvPr>
          <p:cNvSpPr txBox="1"/>
          <p:nvPr/>
        </p:nvSpPr>
        <p:spPr>
          <a:xfrm>
            <a:off x="523149" y="5032660"/>
            <a:ext cx="5193135" cy="8002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Hải luôn thực hiện các việc trong ngày theo thời gian biểu.</a:t>
            </a: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pic>
        <p:nvPicPr>
          <p:cNvPr id="12" name="图形 1">
            <a:extLst>
              <a:ext uri="{FF2B5EF4-FFF2-40B4-BE49-F238E27FC236}">
                <a16:creationId xmlns:a16="http://schemas.microsoft.com/office/drawing/2014/main" id="{3770EE04-F747-41BD-9530-E400987CD3B6}"/>
              </a:ext>
            </a:extLst>
          </p:cNvPr>
          <p:cNvPicPr>
            <a:picLocks noChangeAspect="1"/>
          </p:cNvPicPr>
          <p:nvPr/>
        </p:nvPicPr>
        <p:blipFill>
          <a:blip/>
          <a:stretch>
            <a:fillRect/>
          </a:stretch>
        </p:blipFill>
        <p:spPr>
          <a:xfrm>
            <a:off x="5156200" y="1102155"/>
            <a:ext cx="6965230" cy="4029857"/>
          </a:xfrm>
          <a:prstGeom prst="rect">
            <a:avLst/>
          </a:prstGeom>
        </p:spPr>
      </p:pic>
      <p:sp>
        <p:nvSpPr>
          <p:cNvPr id="5" name="TextBox 4"/>
          <p:cNvSpPr txBox="1"/>
          <p:nvPr/>
        </p:nvSpPr>
        <p:spPr>
          <a:xfrm>
            <a:off x="5510166" y="1741367"/>
            <a:ext cx="6201135" cy="35702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Bạn Hải đã sử dụng thời gian rất hợp lí khi đã biết lập ra thời gian biểu và thực hiện các hoạt động trong ngày theo đúng thời gian biểu đó. Như vậy bạn sẽ không bị lãng phí thời gian và hoàn thành được tất cả các công việc.</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r>
            <a:b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b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r>
            <a:b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b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670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7" y="1"/>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0" y="66492"/>
            <a:ext cx="12155908" cy="7149230"/>
          </a:xfrm>
          <a:prstGeom prst="rect">
            <a:avLst/>
          </a:prstGeom>
        </p:spPr>
      </p:pic>
      <p:sp>
        <p:nvSpPr>
          <p:cNvPr id="2" name="TextBox 1"/>
          <p:cNvSpPr txBox="1"/>
          <p:nvPr/>
        </p:nvSpPr>
        <p:spPr>
          <a:xfrm>
            <a:off x="1176649" y="1778145"/>
            <a:ext cx="10793691"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Kiến</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thức</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kĩ</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năng</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HS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biết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quý</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vì</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quý</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trọng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Thực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lý</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Phát</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triển</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năng</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lực</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và</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phẩm</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kumimoji="0" lang="en-US" sz="35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chất</a:t>
            </a:r>
            <a:r>
              <a:rPr kumimoji="0" lang="en-US" sz="35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Rèn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lực</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phát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triển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phẩm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chăm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trách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字魂107号-萌趣欢乐体" panose="020F0502020204030204"/>
              <a:cs typeface="+mn-cs"/>
            </a:endParaRPr>
          </a:p>
        </p:txBody>
      </p:sp>
      <p:pic>
        <p:nvPicPr>
          <p:cNvPr id="7" name="Picture 6"/>
          <p:cNvPicPr>
            <a:picLocks noChangeAspect="1"/>
          </p:cNvPicPr>
          <p:nvPr/>
        </p:nvPicPr>
        <p:blipFill>
          <a:blip r:embed="rId7"/>
          <a:stretch>
            <a:fillRect/>
          </a:stretch>
        </p:blipFill>
        <p:spPr>
          <a:xfrm>
            <a:off x="1594154" y="553718"/>
            <a:ext cx="5468586" cy="1402202"/>
          </a:xfrm>
          <a:prstGeom prst="rect">
            <a:avLst/>
          </a:prstGeom>
        </p:spPr>
      </p:pic>
      <p:pic>
        <p:nvPicPr>
          <p:cNvPr id="6" name="Picture 5"/>
          <p:cNvPicPr>
            <a:picLocks noChangeAspect="1"/>
          </p:cNvPicPr>
          <p:nvPr/>
        </p:nvPicPr>
        <p:blipFill>
          <a:blip r:embed="rId8" cstate="hqprint">
            <a:extLst>
              <a:ext uri="{BEBA8EAE-BF5A-486C-A8C5-ECC9F3942E4B}">
                <a14:imgProps xmlns:a14="http://schemas.microsoft.com/office/drawing/2010/main">
                  <a14:imgLayer r:embed="rId9">
                    <a14:imgEffect>
                      <a14:backgroundRemoval t="0" b="95300" l="0" r="99800">
                        <a14:foregroundMark x1="29050" y1="22550" x2="29950" y2="24350"/>
                        <a14:foregroundMark x1="24600" y1="25000" x2="23950" y2="27200"/>
                        <a14:foregroundMark x1="21300" y1="29200" x2="22400" y2="30750"/>
                      </a14:backgroundRemoval>
                    </a14:imgEffect>
                  </a14:imgLayer>
                </a14:imgProps>
              </a:ext>
              <a:ext uri="{28A0092B-C50C-407E-A947-70E740481C1C}">
                <a14:useLocalDpi xmlns:a14="http://schemas.microsoft.com/office/drawing/2010/main" val="0"/>
              </a:ext>
            </a:extLst>
          </a:blip>
          <a:stretch>
            <a:fillRect/>
          </a:stretch>
        </p:blipFill>
        <p:spPr>
          <a:xfrm>
            <a:off x="9025468" y="4183598"/>
            <a:ext cx="3403598" cy="3403598"/>
          </a:xfrm>
          <a:prstGeom prst="rect">
            <a:avLst/>
          </a:prstGeom>
        </p:spPr>
      </p:pic>
    </p:spTree>
    <p:extLst>
      <p:ext uri="{BB962C8B-B14F-4D97-AF65-F5344CB8AC3E}">
        <p14:creationId xmlns:p14="http://schemas.microsoft.com/office/powerpoint/2010/main" val="115612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pic>
        <p:nvPicPr>
          <p:cNvPr id="27" name="Picture 26"/>
          <p:cNvPicPr>
            <a:picLocks noChangeAspect="1"/>
          </p:cNvPicPr>
          <p:nvPr/>
        </p:nvPicPr>
        <p:blipFill rotWithShape="1">
          <a:blip r:embed="rId5"/>
          <a:srcRect l="48132" t="1605" r="4432" b="-1"/>
          <a:stretch/>
        </p:blipFill>
        <p:spPr>
          <a:xfrm>
            <a:off x="458594" y="228600"/>
            <a:ext cx="5441423" cy="5492625"/>
          </a:xfrm>
          <a:prstGeom prst="rect">
            <a:avLst/>
          </a:prstGeom>
        </p:spPr>
      </p:pic>
      <p:sp>
        <p:nvSpPr>
          <p:cNvPr id="29" name="TextBox 28">
            <a:extLst>
              <a:ext uri="{FF2B5EF4-FFF2-40B4-BE49-F238E27FC236}">
                <a16:creationId xmlns:a16="http://schemas.microsoft.com/office/drawing/2014/main" id="{BB50EDF5-0695-8BDF-2675-0D8F706B0BF6}"/>
              </a:ext>
            </a:extLst>
          </p:cNvPr>
          <p:cNvSpPr txBox="1"/>
          <p:nvPr/>
        </p:nvSpPr>
        <p:spPr>
          <a:xfrm>
            <a:off x="706882" y="5694283"/>
            <a:ext cx="5193135" cy="8002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Liên luôn chuẩn bị sách vở từ tối hôm trước.</a:t>
            </a:r>
            <a:endParaRPr kumimoji="0" lang="en-US" sz="23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grpSp>
        <p:nvGrpSpPr>
          <p:cNvPr id="31" name="Group 30">
            <a:extLst>
              <a:ext uri="{FF2B5EF4-FFF2-40B4-BE49-F238E27FC236}">
                <a16:creationId xmlns:a16="http://schemas.microsoft.com/office/drawing/2014/main" id="{00983FCC-D259-8BBA-FA82-E31CF93BA110}"/>
              </a:ext>
            </a:extLst>
          </p:cNvPr>
          <p:cNvGrpSpPr/>
          <p:nvPr/>
        </p:nvGrpSpPr>
        <p:grpSpPr>
          <a:xfrm>
            <a:off x="5783189" y="119080"/>
            <a:ext cx="6459003" cy="5804610"/>
            <a:chOff x="5438274" y="526695"/>
            <a:chExt cx="6459003" cy="5804610"/>
          </a:xfrm>
        </p:grpSpPr>
        <p:grpSp>
          <p:nvGrpSpPr>
            <p:cNvPr id="33" name="组合 26"/>
            <p:cNvGrpSpPr/>
            <p:nvPr/>
          </p:nvGrpSpPr>
          <p:grpSpPr>
            <a:xfrm>
              <a:off x="5438274" y="526695"/>
              <a:ext cx="6459003" cy="5804610"/>
              <a:chOff x="-7927329" y="-4954585"/>
              <a:chExt cx="9902260" cy="5268685"/>
            </a:xfrm>
          </p:grpSpPr>
          <p:sp>
            <p:nvSpPr>
              <p:cNvPr id="37"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8"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5" name="TextBox 34">
              <a:extLst>
                <a:ext uri="{FF2B5EF4-FFF2-40B4-BE49-F238E27FC236}">
                  <a16:creationId xmlns:a16="http://schemas.microsoft.com/office/drawing/2014/main" id="{21BD369B-F02A-DE54-F2D2-A47AA6E67713}"/>
                </a:ext>
              </a:extLst>
            </p:cNvPr>
            <p:cNvSpPr txBox="1"/>
            <p:nvPr/>
          </p:nvSpPr>
          <p:spPr>
            <a:xfrm>
              <a:off x="5831771" y="1240038"/>
              <a:ext cx="56473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
          <p:nvSpPr>
            <p:cNvPr id="36" name="TextBox 35">
              <a:extLst>
                <a:ext uri="{FF2B5EF4-FFF2-40B4-BE49-F238E27FC236}">
                  <a16:creationId xmlns:a16="http://schemas.microsoft.com/office/drawing/2014/main" id="{13094378-B97D-5282-0DBC-FE72B28266F7}"/>
                </a:ext>
              </a:extLst>
            </p:cNvPr>
            <p:cNvSpPr txBox="1"/>
            <p:nvPr/>
          </p:nvSpPr>
          <p:spPr>
            <a:xfrm>
              <a:off x="5673204" y="1977117"/>
              <a:ext cx="5988667" cy="4093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Bạn Liên đã sắp xếp công việc rất hợp lí khi đã chuẩn bị đầy đủ sách vở ngày mai học từ buổi tối hôm trước. Như vậy, sáng ngày hôm sau bạn sẽ không cần vội vàng và có nhiều thời gian hơn để ăn sáng đầy đủ, chuẩn bị cho việc tới trường.</a:t>
              </a:r>
              <a:r>
                <a:rPr kumimoji="0" lang="vi-VN" sz="1800" b="1" i="0" u="none" strike="noStrike" kern="1200" cap="none" spc="0" normalizeH="0" baseline="0" noProof="0" dirty="0">
                  <a:ln>
                    <a:noFill/>
                  </a:ln>
                  <a:solidFill>
                    <a:srgbClr val="002060"/>
                  </a:solidFill>
                  <a:effectLst/>
                  <a:uLnTx/>
                  <a:uFillTx/>
                  <a:latin typeface="字魂107号-萌趣欢乐体" panose="020F0502020204030204"/>
                  <a:cs typeface="+mn-cs"/>
                </a:rPr>
                <a:t/>
              </a:r>
              <a:br>
                <a:rPr kumimoji="0" lang="vi-VN" sz="1800" b="1" i="0" u="none" strike="noStrike" kern="1200" cap="none" spc="0" normalizeH="0" baseline="0" noProof="0" dirty="0">
                  <a:ln>
                    <a:noFill/>
                  </a:ln>
                  <a:solidFill>
                    <a:srgbClr val="002060"/>
                  </a:solidFill>
                  <a:effectLst/>
                  <a:uLnTx/>
                  <a:uFillTx/>
                  <a:latin typeface="字魂107号-萌趣欢乐体" panose="020F0502020204030204"/>
                  <a:cs typeface="+mn-cs"/>
                </a:rPr>
              </a:br>
              <a:r>
                <a:rPr kumimoji="0" lang="vi-VN" sz="1800" b="1" i="0" u="none" strike="noStrike" kern="1200" cap="none" spc="0" normalizeH="0" baseline="0" noProof="0" dirty="0">
                  <a:ln>
                    <a:noFill/>
                  </a:ln>
                  <a:solidFill>
                    <a:srgbClr val="002060"/>
                  </a:solidFill>
                  <a:effectLst/>
                  <a:uLnTx/>
                  <a:uFillTx/>
                  <a:latin typeface="字魂107号-萌趣欢乐体" panose="020F0502020204030204"/>
                  <a:cs typeface="+mn-cs"/>
                </a:rPr>
                <a:t/>
              </a:r>
              <a:br>
                <a:rPr kumimoji="0" lang="vi-VN" sz="1800" b="1" i="0" u="none" strike="noStrike" kern="1200" cap="none" spc="0" normalizeH="0" baseline="0" noProof="0" dirty="0">
                  <a:ln>
                    <a:noFill/>
                  </a:ln>
                  <a:solidFill>
                    <a:srgbClr val="002060"/>
                  </a:solidFill>
                  <a:effectLst/>
                  <a:uLnTx/>
                  <a:uFillTx/>
                  <a:latin typeface="字魂107号-萌趣欢乐体" panose="020F0502020204030204"/>
                  <a:cs typeface="+mn-cs"/>
                </a:rPr>
              </a:b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mn-cs"/>
              </a:endParaRPr>
            </a:p>
          </p:txBody>
        </p:sp>
      </p:grpSp>
    </p:spTree>
    <p:custDataLst>
      <p:tags r:id="rId1"/>
    </p:custDataLst>
    <p:extLst>
      <p:ext uri="{BB962C8B-B14F-4D97-AF65-F5344CB8AC3E}">
        <p14:creationId xmlns:p14="http://schemas.microsoft.com/office/powerpoint/2010/main" val="405882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458532"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l="1427" r="50387"/>
          <a:stretch/>
        </p:blipFill>
        <p:spPr>
          <a:xfrm>
            <a:off x="598619" y="907817"/>
            <a:ext cx="6004706" cy="5618242"/>
          </a:xfrm>
          <a:prstGeom prst="rect">
            <a:avLst/>
          </a:prstGeom>
        </p:spPr>
      </p:pic>
      <p:grpSp>
        <p:nvGrpSpPr>
          <p:cNvPr id="31" name="Group 30">
            <a:extLst>
              <a:ext uri="{FF2B5EF4-FFF2-40B4-BE49-F238E27FC236}">
                <a16:creationId xmlns:a16="http://schemas.microsoft.com/office/drawing/2014/main" id="{AA75839D-189C-B196-CABB-22BF669BA480}"/>
              </a:ext>
            </a:extLst>
          </p:cNvPr>
          <p:cNvGrpSpPr/>
          <p:nvPr/>
        </p:nvGrpSpPr>
        <p:grpSpPr>
          <a:xfrm>
            <a:off x="6470257" y="1609432"/>
            <a:ext cx="5586489" cy="4718991"/>
            <a:chOff x="309682" y="653555"/>
            <a:chExt cx="6459003" cy="5804610"/>
          </a:xfrm>
        </p:grpSpPr>
        <p:grpSp>
          <p:nvGrpSpPr>
            <p:cNvPr id="33" name="组合 26"/>
            <p:cNvGrpSpPr/>
            <p:nvPr/>
          </p:nvGrpSpPr>
          <p:grpSpPr>
            <a:xfrm>
              <a:off x="309682" y="653555"/>
              <a:ext cx="6459003" cy="5804610"/>
              <a:chOff x="-7927329" y="-4954585"/>
              <a:chExt cx="9902260" cy="5268685"/>
            </a:xfrm>
          </p:grpSpPr>
          <p:sp>
            <p:nvSpPr>
              <p:cNvPr id="38"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0"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6" name="TextBox 35">
              <a:extLst>
                <a:ext uri="{FF2B5EF4-FFF2-40B4-BE49-F238E27FC236}">
                  <a16:creationId xmlns:a16="http://schemas.microsoft.com/office/drawing/2014/main" id="{21BD369B-F02A-DE54-F2D2-A47AA6E67713}"/>
                </a:ext>
              </a:extLst>
            </p:cNvPr>
            <p:cNvSpPr txBox="1"/>
            <p:nvPr/>
          </p:nvSpPr>
          <p:spPr>
            <a:xfrm>
              <a:off x="893409" y="1402510"/>
              <a:ext cx="56473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grpSp>
      <p:sp>
        <p:nvSpPr>
          <p:cNvPr id="2" name="TextBox 1"/>
          <p:cNvSpPr txBox="1"/>
          <p:nvPr/>
        </p:nvSpPr>
        <p:spPr>
          <a:xfrm>
            <a:off x="6734428" y="2239754"/>
            <a:ext cx="4989326" cy="4216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Bạn Huy đã sử dụng thời gian rất đúng. Bạn ấy đã đặt ra mục tiêu học tập và phấn đấu để hoàn thành đầy đủ theo kế hoạch đã đề ra. Như vậy, bạn Huy sẽ không bị lãng phí thời gian và các công việc được hoàn thành đúng thời hạn.</a:t>
            </a:r>
            <a:br>
              <a:rPr kumimoji="0" lang="vi-VN" sz="29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br>
            <a:r>
              <a:rPr kumimoji="0" lang="vi-VN" sz="1800" b="1" i="0" u="none" strike="noStrike" kern="1200" cap="none" spc="0" normalizeH="0" baseline="0" noProof="0" dirty="0">
                <a:ln>
                  <a:noFill/>
                </a:ln>
                <a:solidFill>
                  <a:srgbClr val="002060"/>
                </a:solidFill>
                <a:effectLst/>
                <a:uLnTx/>
                <a:uFillTx/>
                <a:latin typeface="字魂107号-萌趣欢乐体" panose="020F0502020204030204"/>
                <a:cs typeface="+mn-cs"/>
              </a:rPr>
              <a:t/>
            </a:r>
            <a:br>
              <a:rPr kumimoji="0" lang="vi-VN" sz="1800" b="1" i="0" u="none" strike="noStrike" kern="1200" cap="none" spc="0" normalizeH="0" baseline="0" noProof="0" dirty="0">
                <a:ln>
                  <a:noFill/>
                </a:ln>
                <a:solidFill>
                  <a:srgbClr val="002060"/>
                </a:solidFill>
                <a:effectLst/>
                <a:uLnTx/>
                <a:uFillTx/>
                <a:latin typeface="字魂107号-萌趣欢乐体" panose="020F0502020204030204"/>
                <a:cs typeface="+mn-cs"/>
              </a:rPr>
            </a:br>
            <a:endParaRPr kumimoji="0" lang="en-US" sz="1800" b="1" i="0" u="none" strike="noStrike" kern="1200" cap="none" spc="0" normalizeH="0" baseline="0" noProof="0" dirty="0">
              <a:ln>
                <a:noFill/>
              </a:ln>
              <a:solidFill>
                <a:srgbClr val="002060"/>
              </a:solidFill>
              <a:effectLst/>
              <a:uLnTx/>
              <a:uFillTx/>
              <a:latin typeface="字魂107号-萌趣欢乐体" panose="020F0502020204030204"/>
              <a:cs typeface="+mn-cs"/>
            </a:endParaRPr>
          </a:p>
        </p:txBody>
      </p:sp>
    </p:spTree>
    <p:custDataLst>
      <p:tags r:id="rId1"/>
    </p:custDataLst>
    <p:extLst>
      <p:ext uri="{BB962C8B-B14F-4D97-AF65-F5344CB8AC3E}">
        <p14:creationId xmlns:p14="http://schemas.microsoft.com/office/powerpoint/2010/main" val="15980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6" name="Picture 35"/>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l="49868"/>
          <a:stretch/>
        </p:blipFill>
        <p:spPr>
          <a:xfrm>
            <a:off x="585033" y="651352"/>
            <a:ext cx="6549821" cy="5874707"/>
          </a:xfrm>
          <a:prstGeom prst="rect">
            <a:avLst/>
          </a:prstGeom>
        </p:spPr>
      </p:pic>
      <p:grpSp>
        <p:nvGrpSpPr>
          <p:cNvPr id="38" name="Group 37">
            <a:extLst>
              <a:ext uri="{FF2B5EF4-FFF2-40B4-BE49-F238E27FC236}">
                <a16:creationId xmlns:a16="http://schemas.microsoft.com/office/drawing/2014/main" id="{AA75839D-189C-B196-CABB-22BF669BA480}"/>
              </a:ext>
            </a:extLst>
          </p:cNvPr>
          <p:cNvGrpSpPr/>
          <p:nvPr/>
        </p:nvGrpSpPr>
        <p:grpSpPr>
          <a:xfrm>
            <a:off x="6660276" y="1145704"/>
            <a:ext cx="5586489" cy="4718991"/>
            <a:chOff x="309682" y="653555"/>
            <a:chExt cx="6459003" cy="5804610"/>
          </a:xfrm>
        </p:grpSpPr>
        <p:grpSp>
          <p:nvGrpSpPr>
            <p:cNvPr id="39" name="组合 26"/>
            <p:cNvGrpSpPr/>
            <p:nvPr/>
          </p:nvGrpSpPr>
          <p:grpSpPr>
            <a:xfrm>
              <a:off x="309682" y="653555"/>
              <a:ext cx="6459003" cy="5804610"/>
              <a:chOff x="-7927329" y="-4954585"/>
              <a:chExt cx="9902260" cy="5268685"/>
            </a:xfrm>
          </p:grpSpPr>
          <p:sp>
            <p:nvSpPr>
              <p:cNvPr id="41"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2"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0" name="TextBox 39">
              <a:extLst>
                <a:ext uri="{FF2B5EF4-FFF2-40B4-BE49-F238E27FC236}">
                  <a16:creationId xmlns:a16="http://schemas.microsoft.com/office/drawing/2014/main" id="{21BD369B-F02A-DE54-F2D2-A47AA6E67713}"/>
                </a:ext>
              </a:extLst>
            </p:cNvPr>
            <p:cNvSpPr txBox="1"/>
            <p:nvPr/>
          </p:nvSpPr>
          <p:spPr>
            <a:xfrm>
              <a:off x="893409" y="1402510"/>
              <a:ext cx="56473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grpSp>
      <p:sp>
        <p:nvSpPr>
          <p:cNvPr id="5" name="TextBox 4"/>
          <p:cNvSpPr txBox="1"/>
          <p:nvPr/>
        </p:nvSpPr>
        <p:spPr>
          <a:xfrm>
            <a:off x="6782271" y="1937894"/>
            <a:ext cx="5312910" cy="3877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Bạn Trường đã biết tiết kiệm và tận dụng thời gian một cách hợp lí, hoàn thành xong công việc này mới làm đến công việc khác, không bỏ dở.</a:t>
            </a:r>
            <a:r>
              <a:rPr kumimoji="0" lang="vi-VN" sz="3500" b="0" i="0" u="none" strike="noStrike" kern="1200" cap="none" spc="0" normalizeH="0" baseline="0" noProof="0" dirty="0">
                <a:ln>
                  <a:noFill/>
                </a:ln>
                <a:solidFill>
                  <a:srgbClr val="002060"/>
                </a:solidFill>
                <a:effectLst/>
                <a:uLnTx/>
                <a:uFillTx/>
                <a:latin typeface="字魂107号-萌趣欢乐体" panose="020F0502020204030204"/>
                <a:cs typeface="+mn-cs"/>
              </a:rPr>
              <a:t/>
            </a:r>
            <a:br>
              <a:rPr kumimoji="0" lang="vi-VN" sz="3500" b="0" i="0" u="none" strike="noStrike" kern="1200" cap="none" spc="0" normalizeH="0" baseline="0" noProof="0" dirty="0">
                <a:ln>
                  <a:noFill/>
                </a:ln>
                <a:solidFill>
                  <a:srgbClr val="002060"/>
                </a:solidFill>
                <a:effectLst/>
                <a:uLnTx/>
                <a:uFillTx/>
                <a:latin typeface="字魂107号-萌趣欢乐体" panose="020F0502020204030204"/>
                <a:cs typeface="+mn-cs"/>
              </a:rPr>
            </a:br>
            <a:r>
              <a:rPr kumimoji="0" lang="vi-VN" sz="1800" b="0" i="0" u="none" strike="noStrike" kern="1200" cap="none" spc="0" normalizeH="0" baseline="0" noProof="0" dirty="0">
                <a:ln>
                  <a:noFill/>
                </a:ln>
                <a:solidFill>
                  <a:prstClr val="black"/>
                </a:solidFill>
                <a:effectLst/>
                <a:uLnTx/>
                <a:uFillTx/>
                <a:latin typeface="字魂107号-萌趣欢乐体" panose="020F0502020204030204"/>
                <a:cs typeface="+mn-cs"/>
              </a:rPr>
              <a:t/>
            </a:r>
            <a:br>
              <a:rPr kumimoji="0" lang="vi-VN" sz="1800" b="0" i="0" u="none" strike="noStrike" kern="1200" cap="none" spc="0" normalizeH="0" baseline="0" noProof="0" dirty="0">
                <a:ln>
                  <a:noFill/>
                </a:ln>
                <a:solidFill>
                  <a:prstClr val="black"/>
                </a:solidFill>
                <a:effectLst/>
                <a:uLnTx/>
                <a:uFillTx/>
                <a:latin typeface="字魂107号-萌趣欢乐体" panose="020F0502020204030204"/>
                <a:cs typeface="+mn-cs"/>
              </a:rPr>
            </a:br>
            <a:endParaRPr kumimoji="0" lang="en-US" sz="1800" b="0" i="0" u="none" strike="noStrike" kern="1200" cap="none" spc="0" normalizeH="0" baseline="0" noProof="0" dirty="0">
              <a:ln>
                <a:noFill/>
              </a:ln>
              <a:solidFill>
                <a:prstClr val="black"/>
              </a:solidFill>
              <a:effectLst/>
              <a:uLnTx/>
              <a:uFillTx/>
              <a:latin typeface="字魂107号-萌趣欢乐体" panose="020F0502020204030204"/>
              <a:cs typeface="+mn-cs"/>
            </a:endParaRPr>
          </a:p>
        </p:txBody>
      </p:sp>
    </p:spTree>
    <p:custDataLst>
      <p:tags r:id="rId1"/>
    </p:custDataLst>
    <p:extLst>
      <p:ext uri="{BB962C8B-B14F-4D97-AF65-F5344CB8AC3E}">
        <p14:creationId xmlns:p14="http://schemas.microsoft.com/office/powerpoint/2010/main" val="380395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7">
            <a:extLst>
              <a:ext uri="{FF2B5EF4-FFF2-40B4-BE49-F238E27FC236}">
                <a16:creationId xmlns:a16="http://schemas.microsoft.com/office/drawing/2014/main" id="{906F5B2A-5E1E-4B28-9109-C7990C6A42B2}"/>
              </a:ext>
            </a:extLst>
          </p:cNvPr>
          <p:cNvSpPr/>
          <p:nvPr/>
        </p:nvSpPr>
        <p:spPr>
          <a:xfrm>
            <a:off x="580691" y="379125"/>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1956" y="-15714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29340" y="-245885"/>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4">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11" name="标题 1">
            <a:extLst>
              <a:ext uri="{FF2B5EF4-FFF2-40B4-BE49-F238E27FC236}">
                <a16:creationId xmlns:a16="http://schemas.microsoft.com/office/drawing/2014/main" id="{5D4E3642-500B-4A0D-B8BC-F5402178E0E3}"/>
              </a:ext>
            </a:extLst>
          </p:cNvPr>
          <p:cNvSpPr txBox="1">
            <a:spLocks/>
          </p:cNvSpPr>
          <p:nvPr/>
        </p:nvSpPr>
        <p:spPr>
          <a:xfrm>
            <a:off x="4345360" y="972399"/>
            <a:ext cx="3583980" cy="204252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0" i="0" u="none" strike="noStrike" kern="1200" cap="none" spc="0" normalizeH="0" baseline="0" noProof="0" dirty="0">
              <a:ln w="28575">
                <a:noFill/>
              </a:ln>
              <a:solidFill>
                <a:prstClr val="black"/>
              </a:solidFill>
              <a:effectLst/>
              <a:uLnTx/>
              <a:uFillTx/>
              <a:latin typeface="字魂107号-萌趣欢乐体" panose="020F0502020204030204"/>
              <a:ea typeface="+mn-ea"/>
              <a:cs typeface="+mn-ea"/>
              <a:sym typeface="+mn-lt"/>
            </a:endParaRPr>
          </a:p>
        </p:txBody>
      </p:sp>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3768" y="-157140"/>
            <a:ext cx="3937893" cy="2511107"/>
          </a:xfrm>
          <a:prstGeom prst="rect">
            <a:avLst/>
          </a:prstGeom>
        </p:spPr>
      </p:pic>
      <p:sp>
        <p:nvSpPr>
          <p:cNvPr id="15" name="TextBox 14">
            <a:extLst>
              <a:ext uri="{FF2B5EF4-FFF2-40B4-BE49-F238E27FC236}">
                <a16:creationId xmlns:a16="http://schemas.microsoft.com/office/drawing/2014/main" id="{CB666A6B-B7AF-F98C-F2D0-8AD27B98F8A9}"/>
              </a:ext>
            </a:extLst>
          </p:cNvPr>
          <p:cNvSpPr txBox="1"/>
          <p:nvPr/>
        </p:nvSpPr>
        <p:spPr>
          <a:xfrm>
            <a:off x="-1106484" y="718223"/>
            <a:ext cx="731429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0" i="0" u="none" strike="noStrike" kern="1200" cap="none" spc="0" normalizeH="0" baseline="0" noProof="0" dirty="0">
                <a:ln>
                  <a:noFill/>
                </a:ln>
                <a:solidFill>
                  <a:srgbClr val="002060"/>
                </a:solidFill>
                <a:effectLst/>
                <a:uLnTx/>
                <a:uFillTx/>
                <a:latin typeface="#9Slide07 IcielBC Cubano Normal" panose="00000500000000000000" pitchFamily="2" charset="0"/>
                <a:cs typeface="+mn-cs"/>
              </a:rPr>
              <a:t>KẾT LUẬN</a:t>
            </a:r>
            <a:endParaRPr kumimoji="0" lang="en-US" sz="5000" b="0" i="0" u="none" strike="noStrike" kern="1200" cap="none" spc="0" normalizeH="0" baseline="0" noProof="0" dirty="0">
              <a:ln>
                <a:noFill/>
              </a:ln>
              <a:solidFill>
                <a:srgbClr val="002060"/>
              </a:solidFill>
              <a:effectLst/>
              <a:uLnTx/>
              <a:uFillTx/>
              <a:latin typeface="#9Slide07 IcielBC Cubano Normal" panose="00000500000000000000" pitchFamily="2" charset="0"/>
              <a:cs typeface="+mn-cs"/>
            </a:endParaRPr>
          </a:p>
        </p:txBody>
      </p:sp>
      <p:sp>
        <p:nvSpPr>
          <p:cNvPr id="16" name="Google Shape;117;p2"/>
          <p:cNvSpPr/>
          <p:nvPr/>
        </p:nvSpPr>
        <p:spPr>
          <a:xfrm>
            <a:off x="1079500" y="2173271"/>
            <a:ext cx="9396761" cy="3192454"/>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4472C4"/>
              </a:solidFill>
              <a:effectLst/>
              <a:uLnTx/>
              <a:uFillTx/>
              <a:latin typeface="Tahoma"/>
              <a:ea typeface="Tahoma"/>
              <a:cs typeface="Tahoma"/>
              <a:sym typeface="Tahoma"/>
            </a:endParaRPr>
          </a:p>
        </p:txBody>
      </p:sp>
      <p:sp>
        <p:nvSpPr>
          <p:cNvPr id="3" name="TextBox 2"/>
          <p:cNvSpPr txBox="1"/>
          <p:nvPr/>
        </p:nvSpPr>
        <p:spPr>
          <a:xfrm>
            <a:off x="1206500" y="2312618"/>
            <a:ext cx="8958831" cy="27853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Quý</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trọng</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thời</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gian</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là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biết</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sử</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dụng</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thời</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gian</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một</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cách</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tiết</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kiệm</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hợp</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lí như: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thực</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hiện</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các</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công</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việc</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vi-VN"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hàng</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ngày</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theo</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thời</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gian</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biểu</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phấn</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đấu</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thực</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hiện</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đúng</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mục</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tiêu</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và</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kế</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hoạch</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đề</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ra ;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giờ</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nào</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việc</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fr-FR" sz="3500" b="1"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đấy</a:t>
            </a:r>
            <a:r>
              <a:rPr kumimoji="0" lang="fr-FR"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a:t>
            </a:r>
            <a:endParaRPr kumimoji="0" lang="en-US" sz="35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96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out)">
                                      <p:cBhvr>
                                        <p:cTn id="12" dur="2000"/>
                                        <p:tgtEl>
                                          <p:spTgt spid="6"/>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ppt_w</p:attrName>
                                        </p:attrNameLst>
                                      </p:cBhvr>
                                      <p:tavLst>
                                        <p:tav tm="0">
                                          <p:val>
                                            <p:strVal val="0"/>
                                          </p:val>
                                        </p:tav>
                                        <p:tav tm="100000">
                                          <p:val>
                                            <p:strVal val="#ppt_w"/>
                                          </p:val>
                                        </p:tav>
                                      </p:tavLst>
                                    </p:anim>
                                    <p:anim calcmode="lin" valueType="num">
                                      <p:cBhvr additive="base">
                                        <p:cTn id="23" dur="500"/>
                                        <p:tgtEl>
                                          <p:spTgt spid="16"/>
                                        </p:tgtEl>
                                        <p:attrNameLst>
                                          <p:attrName>ppt_h</p:attrName>
                                        </p:attrNameLst>
                                      </p:cBhvr>
                                      <p:tavLst>
                                        <p:tav tm="0">
                                          <p:val>
                                            <p:strVal val="0"/>
                                          </p:val>
                                        </p:tav>
                                        <p:tav tm="100000">
                                          <p:val>
                                            <p:strVal val="#ppt_h"/>
                                          </p:val>
                                        </p:tav>
                                      </p:tavLst>
                                    </p:anim>
                                  </p:childTnLst>
                                </p:cTn>
                              </p:par>
                              <p:par>
                                <p:cTn id="24" presetID="2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5497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14668" y="907817"/>
            <a:ext cx="701616" cy="701616"/>
          </a:xfrm>
          <a:prstGeom prst="rect">
            <a:avLst/>
          </a:prstGeom>
        </p:spPr>
      </p:pic>
      <p:pic>
        <p:nvPicPr>
          <p:cNvPr id="5" name="图片 4">
            <a:extLst>
              <a:ext uri="{FF2B5EF4-FFF2-40B4-BE49-F238E27FC236}">
                <a16:creationId xmlns:a16="http://schemas.microsoft.com/office/drawing/2014/main" id="{2BEBF206-1529-4696-96E2-F683D9CB537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81315" y="3010666"/>
            <a:ext cx="5063924" cy="3515393"/>
          </a:xfrm>
          <a:prstGeom prst="rect">
            <a:avLst/>
          </a:prstGeom>
        </p:spPr>
      </p:pic>
      <p:grpSp>
        <p:nvGrpSpPr>
          <p:cNvPr id="15" name="组合 26"/>
          <p:cNvGrpSpPr/>
          <p:nvPr/>
        </p:nvGrpSpPr>
        <p:grpSpPr>
          <a:xfrm>
            <a:off x="727891" y="642841"/>
            <a:ext cx="10384609" cy="4259826"/>
            <a:chOff x="-7927329" y="-4954585"/>
            <a:chExt cx="9902260" cy="5268685"/>
          </a:xfrm>
        </p:grpSpPr>
        <p:sp>
          <p:nvSpPr>
            <p:cNvPr id="16"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4" name="Google Shape;1910;p31">
            <a:extLst>
              <a:ext uri="{FF2B5EF4-FFF2-40B4-BE49-F238E27FC236}">
                <a16:creationId xmlns:a16="http://schemas.microsoft.com/office/drawing/2014/main" id="{25AF819E-F00C-A65F-1CF5-D7689494C0DB}"/>
              </a:ext>
            </a:extLst>
          </p:cNvPr>
          <p:cNvSpPr txBox="1">
            <a:spLocks/>
          </p:cNvSpPr>
          <p:nvPr/>
        </p:nvSpPr>
        <p:spPr>
          <a:xfrm>
            <a:off x="1122800" y="2147403"/>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600" b="0" i="0" u="none" strike="noStrike" kern="1200" cap="none" spc="0" normalizeH="0" baseline="0" noProof="0" dirty="0" err="1">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Vận</a:t>
            </a:r>
            <a:r>
              <a:rPr kumimoji="0" lang="en-US" sz="96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 </a:t>
            </a:r>
            <a:r>
              <a:rPr kumimoji="0" lang="en-US" sz="9600" b="0" i="0" u="none" strike="noStrike" kern="1200" cap="none" spc="0" normalizeH="0" baseline="0" noProof="0" dirty="0" err="1">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dụng</a:t>
            </a:r>
            <a:endParaRPr kumimoji="0" lang="en-US" sz="96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endParaRPr>
          </a:p>
        </p:txBody>
      </p:sp>
      <p:sp>
        <p:nvSpPr>
          <p:cNvPr id="20" name="TextBox 19">
            <a:extLst>
              <a:ext uri="{FF2B5EF4-FFF2-40B4-BE49-F238E27FC236}">
                <a16:creationId xmlns:a16="http://schemas.microsoft.com/office/drawing/2014/main" id="{D45B16E3-A0EC-FEA3-F737-E126C116FD1E}"/>
              </a:ext>
            </a:extLst>
          </p:cNvPr>
          <p:cNvSpPr txBox="1"/>
          <p:nvPr/>
        </p:nvSpPr>
        <p:spPr>
          <a:xfrm>
            <a:off x="1063214" y="2559364"/>
            <a:ext cx="9570686" cy="141577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vi-VN" sz="4300" b="1" i="0" u="none" strike="noStrike" kern="1200" cap="none" spc="0" normalizeH="0" baseline="0" noProof="0" dirty="0">
                <a:ln>
                  <a:noFill/>
                </a:ln>
                <a:solidFill>
                  <a:srgbClr val="002060"/>
                </a:solidFill>
                <a:effectLst/>
                <a:uLnTx/>
                <a:uFillTx/>
                <a:latin typeface="字魂107号-萌趣欢乐体" panose="020F0502020204030204"/>
                <a:cs typeface="+mn-cs"/>
              </a:rPr>
              <a:t>Hãy trân quý và sử dụng thời gian hợp lí?</a:t>
            </a:r>
          </a:p>
        </p:txBody>
      </p:sp>
    </p:spTree>
    <p:custDataLst>
      <p:tags r:id="rId1"/>
    </p:custDataLst>
    <p:extLst>
      <p:ext uri="{BB962C8B-B14F-4D97-AF65-F5344CB8AC3E}">
        <p14:creationId xmlns:p14="http://schemas.microsoft.com/office/powerpoint/2010/main" val="35124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0"/>
                                        </p:tgtEl>
                                        <p:attrNameLst>
                                          <p:attrName>ppt_y</p:attrName>
                                        </p:attrNameLst>
                                      </p:cBhvr>
                                      <p:tavLst>
                                        <p:tav tm="0">
                                          <p:val>
                                            <p:strVal val="#ppt_y"/>
                                          </p:val>
                                        </p:tav>
                                        <p:tav tm="100000">
                                          <p:val>
                                            <p:strVal val="#ppt_y"/>
                                          </p:val>
                                        </p:tav>
                                      </p:tavLst>
                                    </p:anim>
                                    <p:anim calcmode="lin" valueType="num">
                                      <p:cBhvr>
                                        <p:cTn id="17"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34" y="-175947"/>
            <a:ext cx="2575795" cy="285074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4">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grpSp>
        <p:nvGrpSpPr>
          <p:cNvPr id="19" name="组合 26"/>
          <p:cNvGrpSpPr/>
          <p:nvPr/>
        </p:nvGrpSpPr>
        <p:grpSpPr>
          <a:xfrm>
            <a:off x="1230278" y="1846041"/>
            <a:ext cx="10384609" cy="4259826"/>
            <a:chOff x="-7927329" y="-4954585"/>
            <a:chExt cx="9902260" cy="5268685"/>
          </a:xfrm>
        </p:grpSpPr>
        <p:sp>
          <p:nvSpPr>
            <p:cNvPr id="20"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7" name="TextBox 16">
            <a:extLst>
              <a:ext uri="{FF2B5EF4-FFF2-40B4-BE49-F238E27FC236}">
                <a16:creationId xmlns:a16="http://schemas.microsoft.com/office/drawing/2014/main" id="{165FB4BC-8C31-E753-96FE-78423CC3C280}"/>
              </a:ext>
            </a:extLst>
          </p:cNvPr>
          <p:cNvSpPr txBox="1"/>
          <p:nvPr/>
        </p:nvSpPr>
        <p:spPr>
          <a:xfrm>
            <a:off x="1305986" y="2390700"/>
            <a:ext cx="10202110" cy="1615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dirty="0">
                <a:ln>
                  <a:noFill/>
                </a:ln>
                <a:solidFill>
                  <a:srgbClr val="002060"/>
                </a:solidFill>
                <a:effectLst/>
                <a:uLnTx/>
                <a:uFillTx/>
                <a:latin typeface="#9Slide07 IcielBC Cubano Normal" panose="00000500000000000000" pitchFamily="2" charset="0"/>
                <a:cs typeface="+mn-cs"/>
              </a:rPr>
              <a:t>CHÚC CÁC EM</a:t>
            </a:r>
          </a:p>
        </p:txBody>
      </p:sp>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60632" y="-175947"/>
            <a:ext cx="4994901" cy="6858000"/>
          </a:xfrm>
          <a:prstGeom prst="rect">
            <a:avLst/>
          </a:prstGeom>
        </p:spPr>
      </p:pic>
      <p:sp>
        <p:nvSpPr>
          <p:cNvPr id="23" name="Google Shape;1910;p31">
            <a:extLst>
              <a:ext uri="{FF2B5EF4-FFF2-40B4-BE49-F238E27FC236}">
                <a16:creationId xmlns:a16="http://schemas.microsoft.com/office/drawing/2014/main" id="{68F450CD-7F84-00CD-9A76-9E8A1219AC82}"/>
              </a:ext>
            </a:extLst>
          </p:cNvPr>
          <p:cNvSpPr txBox="1">
            <a:spLocks/>
          </p:cNvSpPr>
          <p:nvPr/>
        </p:nvSpPr>
        <p:spPr>
          <a:xfrm>
            <a:off x="1810946" y="4708998"/>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6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HỌC TỐT!</a:t>
            </a:r>
          </a:p>
        </p:txBody>
      </p:sp>
    </p:spTree>
    <p:extLst>
      <p:ext uri="{BB962C8B-B14F-4D97-AF65-F5344CB8AC3E}">
        <p14:creationId xmlns:p14="http://schemas.microsoft.com/office/powerpoint/2010/main" val="342670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CD2EB64-AC13-4317-B79B-CF122112B94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107" y="-3085115"/>
            <a:ext cx="12306214" cy="14881377"/>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rotWithShape="1">
          <a:blip r:embed="rId3">
            <a:extLst>
              <a:ext uri="{28A0092B-C50C-407E-A947-70E740481C1C}">
                <a14:useLocalDpi xmlns:a14="http://schemas.microsoft.com/office/drawing/2010/main" val="0"/>
              </a:ext>
            </a:extLst>
          </a:blip>
          <a:srcRect b="22469"/>
          <a:stretch/>
        </p:blipFill>
        <p:spPr>
          <a:xfrm>
            <a:off x="0" y="4956232"/>
            <a:ext cx="12192000" cy="1901768"/>
          </a:xfrm>
          <a:prstGeom prst="rect">
            <a:avLst/>
          </a:prstGeom>
        </p:spPr>
      </p:pic>
      <p:pic>
        <p:nvPicPr>
          <p:cNvPr id="70" name="图片 69">
            <a:extLst>
              <a:ext uri="{FF2B5EF4-FFF2-40B4-BE49-F238E27FC236}">
                <a16:creationId xmlns:a16="http://schemas.microsoft.com/office/drawing/2014/main" id="{6FBC1C42-85B0-4DC0-BD25-9DB78D0F9C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4214" y="2804032"/>
            <a:ext cx="3591654" cy="3103084"/>
          </a:xfrm>
          <a:prstGeom prst="rect">
            <a:avLst/>
          </a:prstGeom>
        </p:spPr>
      </p:pic>
      <p:sp>
        <p:nvSpPr>
          <p:cNvPr id="32" name="Google Shape;1910;p31">
            <a:extLst>
              <a:ext uri="{FF2B5EF4-FFF2-40B4-BE49-F238E27FC236}">
                <a16:creationId xmlns:a16="http://schemas.microsoft.com/office/drawing/2014/main" id="{4A52EC7C-8907-B394-DC13-2220BDE437CF}"/>
              </a:ext>
            </a:extLst>
          </p:cNvPr>
          <p:cNvSpPr txBox="1">
            <a:spLocks/>
          </p:cNvSpPr>
          <p:nvPr/>
        </p:nvSpPr>
        <p:spPr>
          <a:xfrm>
            <a:off x="3579130" y="2894422"/>
            <a:ext cx="480820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12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KH</a:t>
            </a:r>
            <a:r>
              <a:rPr kumimoji="0" lang="en-US" sz="12000" b="0" i="0" u="none" strike="noStrike" kern="1200" cap="none" spc="0" normalizeH="0" baseline="0" noProof="0" dirty="0">
                <a:ln>
                  <a:solidFill>
                    <a:prstClr val="black">
                      <a:lumMod val="10000"/>
                    </a:prstClr>
                  </a:solidFill>
                </a:ln>
                <a:solidFill>
                  <a:srgbClr val="F35229"/>
                </a:solidFill>
                <a:effectLst>
                  <a:glow rad="101600">
                    <a:prstClr val="white">
                      <a:lumMod val="60000"/>
                      <a:lumOff val="40000"/>
                      <a:alpha val="60000"/>
                    </a:prstClr>
                  </a:glow>
                </a:effectLst>
                <a:uLnTx/>
                <a:uFillTx/>
                <a:latin typeface="SVN-Hole Hearted" panose="020B0A06020104020203" pitchFamily="34" charset="0"/>
                <a:sym typeface="Chango"/>
              </a:rPr>
              <a:t>Ở</a:t>
            </a:r>
            <a:r>
              <a:rPr kumimoji="0" lang="en-US" sz="12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I Đ</a:t>
            </a:r>
            <a:r>
              <a:rPr kumimoji="0" lang="en-US" sz="12000" b="0" i="0" u="none" strike="noStrike" kern="1200" cap="none" spc="0" normalizeH="0" baseline="0" noProof="0" dirty="0">
                <a:ln>
                  <a:solidFill>
                    <a:prstClr val="black">
                      <a:lumMod val="10000"/>
                    </a:prstClr>
                  </a:solidFill>
                </a:ln>
                <a:solidFill>
                  <a:srgbClr val="F35229"/>
                </a:solidFill>
                <a:effectLst>
                  <a:glow rad="101600">
                    <a:prstClr val="white">
                      <a:lumMod val="60000"/>
                      <a:lumOff val="40000"/>
                      <a:alpha val="60000"/>
                    </a:prstClr>
                  </a:glow>
                </a:effectLst>
                <a:uLnTx/>
                <a:uFillTx/>
                <a:latin typeface="SVN-Hole Hearted" panose="020B0A06020104020203" pitchFamily="34" charset="0"/>
                <a:sym typeface="Chango"/>
              </a:rPr>
              <a:t>Ộ</a:t>
            </a:r>
            <a:r>
              <a:rPr kumimoji="0" lang="en-US" sz="12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NG</a:t>
            </a:r>
            <a:endParaRPr kumimoji="0" lang="en-US" sz="12000" b="0" i="0" u="none" strike="noStrike" kern="1200" cap="none" spc="0" normalizeH="0" baseline="0" noProof="0" dirty="0">
              <a:ln>
                <a:solidFill>
                  <a:prstClr val="black">
                    <a:lumMod val="10000"/>
                  </a:prstClr>
                </a:solidFill>
              </a:ln>
              <a:solidFill>
                <a:srgbClr val="FF6600"/>
              </a:solidFill>
              <a:effectLst>
                <a:glow rad="101600">
                  <a:prstClr val="white">
                    <a:lumMod val="60000"/>
                    <a:lumOff val="40000"/>
                    <a:alpha val="60000"/>
                  </a:prstClr>
                </a:glow>
              </a:effectLst>
              <a:uLnTx/>
              <a:uFillTx/>
              <a:latin typeface="SVN-Hole Hearted" panose="020B0A06020104020203" pitchFamily="34" charset="0"/>
              <a:sym typeface="Chango"/>
            </a:endParaRPr>
          </a:p>
        </p:txBody>
      </p:sp>
    </p:spTree>
    <p:extLst>
      <p:ext uri="{BB962C8B-B14F-4D97-AF65-F5344CB8AC3E}">
        <p14:creationId xmlns:p14="http://schemas.microsoft.com/office/powerpoint/2010/main" val="24006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 calcmode="lin" valueType="num">
                                      <p:cBhvr additive="base">
                                        <p:cTn id="14" dur="500" fill="hold"/>
                                        <p:tgtEl>
                                          <p:spTgt spid="70"/>
                                        </p:tgtEl>
                                        <p:attrNameLst>
                                          <p:attrName>ppt_x</p:attrName>
                                        </p:attrNameLst>
                                      </p:cBhvr>
                                      <p:tavLst>
                                        <p:tav tm="0">
                                          <p:val>
                                            <p:strVal val="0-#ppt_w/2"/>
                                          </p:val>
                                        </p:tav>
                                        <p:tav tm="100000">
                                          <p:val>
                                            <p:strVal val="#ppt_x"/>
                                          </p:val>
                                        </p:tav>
                                      </p:tavLst>
                                    </p:anim>
                                    <p:anim calcmode="lin" valueType="num">
                                      <p:cBhvr additive="base">
                                        <p:cTn id="15" dur="500" fill="hold"/>
                                        <p:tgtEl>
                                          <p:spTgt spid="70"/>
                                        </p:tgtEl>
                                        <p:attrNameLst>
                                          <p:attrName>ppt_y</p:attrName>
                                        </p:attrNameLst>
                                      </p:cBhvr>
                                      <p:tavLst>
                                        <p:tav tm="0">
                                          <p:val>
                                            <p:strVal val="1+#ppt_h/2"/>
                                          </p:val>
                                        </p:tav>
                                        <p:tav tm="100000">
                                          <p:val>
                                            <p:strVal val="#ppt_y"/>
                                          </p:val>
                                        </p:tav>
                                      </p:tavLst>
                                    </p:anim>
                                  </p:childTnLst>
                                </p:cTn>
                              </p:par>
                              <p:par>
                                <p:cTn id="16" presetID="16" presetClass="entr" presetSubtype="2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Horizont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ular Callout 12">
            <a:extLst>
              <a:ext uri="{FF2B5EF4-FFF2-40B4-BE49-F238E27FC236}">
                <a16:creationId xmlns:a16="http://schemas.microsoft.com/office/drawing/2014/main" id="{AB9EC766-37DC-6C8D-9196-6B307DD528DB}"/>
              </a:ext>
            </a:extLst>
          </p:cNvPr>
          <p:cNvSpPr/>
          <p:nvPr/>
        </p:nvSpPr>
        <p:spPr>
          <a:xfrm>
            <a:off x="8700654" y="1542472"/>
            <a:ext cx="3398981" cy="1991373"/>
          </a:xfrm>
          <a:custGeom>
            <a:avLst/>
            <a:gdLst>
              <a:gd name="connsiteX0" fmla="*/ 0 w 3398981"/>
              <a:gd name="connsiteY0" fmla="*/ 331902 h 1991373"/>
              <a:gd name="connsiteX1" fmla="*/ 331902 w 3398981"/>
              <a:gd name="connsiteY1" fmla="*/ 0 h 1991373"/>
              <a:gd name="connsiteX2" fmla="*/ 566497 w 3398981"/>
              <a:gd name="connsiteY2" fmla="*/ 0 h 1991373"/>
              <a:gd name="connsiteX3" fmla="*/ 566497 w 3398981"/>
              <a:gd name="connsiteY3" fmla="*/ 0 h 1991373"/>
              <a:gd name="connsiteX4" fmla="*/ 1416242 w 3398981"/>
              <a:gd name="connsiteY4" fmla="*/ 0 h 1991373"/>
              <a:gd name="connsiteX5" fmla="*/ 3067079 w 3398981"/>
              <a:gd name="connsiteY5" fmla="*/ 0 h 1991373"/>
              <a:gd name="connsiteX6" fmla="*/ 3398981 w 3398981"/>
              <a:gd name="connsiteY6" fmla="*/ 331902 h 1991373"/>
              <a:gd name="connsiteX7" fmla="*/ 3398981 w 3398981"/>
              <a:gd name="connsiteY7" fmla="*/ 1161634 h 1991373"/>
              <a:gd name="connsiteX8" fmla="*/ 3398981 w 3398981"/>
              <a:gd name="connsiteY8" fmla="*/ 1161634 h 1991373"/>
              <a:gd name="connsiteX9" fmla="*/ 3398981 w 3398981"/>
              <a:gd name="connsiteY9" fmla="*/ 1659478 h 1991373"/>
              <a:gd name="connsiteX10" fmla="*/ 3398981 w 3398981"/>
              <a:gd name="connsiteY10" fmla="*/ 1659471 h 1991373"/>
              <a:gd name="connsiteX11" fmla="*/ 3067079 w 3398981"/>
              <a:gd name="connsiteY11" fmla="*/ 1991373 h 1991373"/>
              <a:gd name="connsiteX12" fmla="*/ 1416242 w 3398981"/>
              <a:gd name="connsiteY12" fmla="*/ 1991373 h 1991373"/>
              <a:gd name="connsiteX13" fmla="*/ 1554796 w 3398981"/>
              <a:gd name="connsiteY13" fmla="*/ 2595914 h 1991373"/>
              <a:gd name="connsiteX14" fmla="*/ 566497 w 3398981"/>
              <a:gd name="connsiteY14" fmla="*/ 1991373 h 1991373"/>
              <a:gd name="connsiteX15" fmla="*/ 331902 w 3398981"/>
              <a:gd name="connsiteY15" fmla="*/ 1991373 h 1991373"/>
              <a:gd name="connsiteX16" fmla="*/ 0 w 3398981"/>
              <a:gd name="connsiteY16" fmla="*/ 1659471 h 1991373"/>
              <a:gd name="connsiteX17" fmla="*/ 0 w 3398981"/>
              <a:gd name="connsiteY17" fmla="*/ 1659478 h 1991373"/>
              <a:gd name="connsiteX18" fmla="*/ 0 w 3398981"/>
              <a:gd name="connsiteY18" fmla="*/ 1161634 h 1991373"/>
              <a:gd name="connsiteX19" fmla="*/ 0 w 3398981"/>
              <a:gd name="connsiteY19" fmla="*/ 1161634 h 1991373"/>
              <a:gd name="connsiteX20" fmla="*/ 0 w 3398981"/>
              <a:gd name="connsiteY20" fmla="*/ 331902 h 199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8981" h="1991373" fill="none" extrusionOk="0">
                <a:moveTo>
                  <a:pt x="0" y="331902"/>
                </a:moveTo>
                <a:cubicBezTo>
                  <a:pt x="-1576" y="145217"/>
                  <a:pt x="161501" y="853"/>
                  <a:pt x="331902" y="0"/>
                </a:cubicBezTo>
                <a:cubicBezTo>
                  <a:pt x="409609" y="-15720"/>
                  <a:pt x="500395" y="-6232"/>
                  <a:pt x="566497" y="0"/>
                </a:cubicBezTo>
                <a:lnTo>
                  <a:pt x="566497" y="0"/>
                </a:lnTo>
                <a:cubicBezTo>
                  <a:pt x="811072" y="70399"/>
                  <a:pt x="1032334" y="12260"/>
                  <a:pt x="1416242" y="0"/>
                </a:cubicBezTo>
                <a:cubicBezTo>
                  <a:pt x="2088929" y="81852"/>
                  <a:pt x="2545034" y="-18392"/>
                  <a:pt x="3067079" y="0"/>
                </a:cubicBezTo>
                <a:cubicBezTo>
                  <a:pt x="3240315" y="-5548"/>
                  <a:pt x="3424976" y="162281"/>
                  <a:pt x="3398981" y="331902"/>
                </a:cubicBezTo>
                <a:cubicBezTo>
                  <a:pt x="3369532" y="520842"/>
                  <a:pt x="3465902" y="794997"/>
                  <a:pt x="3398981" y="1161634"/>
                </a:cubicBezTo>
                <a:lnTo>
                  <a:pt x="3398981" y="1161634"/>
                </a:lnTo>
                <a:cubicBezTo>
                  <a:pt x="3366214" y="1306213"/>
                  <a:pt x="3420464" y="1607644"/>
                  <a:pt x="3398981" y="1659478"/>
                </a:cubicBezTo>
                <a:lnTo>
                  <a:pt x="3398981" y="1659471"/>
                </a:lnTo>
                <a:cubicBezTo>
                  <a:pt x="3399799" y="1839463"/>
                  <a:pt x="3247216" y="1991502"/>
                  <a:pt x="3067079" y="1991373"/>
                </a:cubicBezTo>
                <a:cubicBezTo>
                  <a:pt x="2791674" y="1861437"/>
                  <a:pt x="1605023" y="2058404"/>
                  <a:pt x="1416242" y="1991373"/>
                </a:cubicBezTo>
                <a:cubicBezTo>
                  <a:pt x="1507396" y="2214013"/>
                  <a:pt x="1474943" y="2411188"/>
                  <a:pt x="1554796" y="2595914"/>
                </a:cubicBezTo>
                <a:cubicBezTo>
                  <a:pt x="1354633" y="2371897"/>
                  <a:pt x="847795" y="2182926"/>
                  <a:pt x="566497" y="1991373"/>
                </a:cubicBezTo>
                <a:cubicBezTo>
                  <a:pt x="513828" y="1996619"/>
                  <a:pt x="390403" y="1990535"/>
                  <a:pt x="331902" y="1991373"/>
                </a:cubicBezTo>
                <a:cubicBezTo>
                  <a:pt x="164315" y="2001180"/>
                  <a:pt x="3772" y="1828366"/>
                  <a:pt x="0" y="1659471"/>
                </a:cubicBezTo>
                <a:lnTo>
                  <a:pt x="0" y="1659478"/>
                </a:lnTo>
                <a:cubicBezTo>
                  <a:pt x="-3455" y="1483613"/>
                  <a:pt x="-11420" y="1337379"/>
                  <a:pt x="0" y="1161634"/>
                </a:cubicBezTo>
                <a:lnTo>
                  <a:pt x="0" y="1161634"/>
                </a:lnTo>
                <a:cubicBezTo>
                  <a:pt x="-44687" y="782824"/>
                  <a:pt x="-7940" y="746320"/>
                  <a:pt x="0" y="331902"/>
                </a:cubicBezTo>
                <a:close/>
              </a:path>
              <a:path w="3398981" h="1991373" stroke="0" extrusionOk="0">
                <a:moveTo>
                  <a:pt x="0" y="331902"/>
                </a:moveTo>
                <a:cubicBezTo>
                  <a:pt x="17286" y="131483"/>
                  <a:pt x="150996" y="28095"/>
                  <a:pt x="331902" y="0"/>
                </a:cubicBezTo>
                <a:cubicBezTo>
                  <a:pt x="442983" y="-19067"/>
                  <a:pt x="515476" y="-1005"/>
                  <a:pt x="566497" y="0"/>
                </a:cubicBezTo>
                <a:lnTo>
                  <a:pt x="566497" y="0"/>
                </a:lnTo>
                <a:cubicBezTo>
                  <a:pt x="668451" y="15052"/>
                  <a:pt x="1329957" y="-39852"/>
                  <a:pt x="1416242" y="0"/>
                </a:cubicBezTo>
                <a:cubicBezTo>
                  <a:pt x="1835360" y="110580"/>
                  <a:pt x="2540844" y="69834"/>
                  <a:pt x="3067079" y="0"/>
                </a:cubicBezTo>
                <a:cubicBezTo>
                  <a:pt x="3224767" y="-10152"/>
                  <a:pt x="3406631" y="147823"/>
                  <a:pt x="3398981" y="331902"/>
                </a:cubicBezTo>
                <a:cubicBezTo>
                  <a:pt x="3452909" y="627809"/>
                  <a:pt x="3400829" y="887187"/>
                  <a:pt x="3398981" y="1161634"/>
                </a:cubicBezTo>
                <a:lnTo>
                  <a:pt x="3398981" y="1161634"/>
                </a:lnTo>
                <a:cubicBezTo>
                  <a:pt x="3420211" y="1340059"/>
                  <a:pt x="3372361" y="1424462"/>
                  <a:pt x="3398981" y="1659478"/>
                </a:cubicBezTo>
                <a:lnTo>
                  <a:pt x="3398981" y="1659471"/>
                </a:lnTo>
                <a:cubicBezTo>
                  <a:pt x="3419023" y="1838841"/>
                  <a:pt x="3264355" y="2011855"/>
                  <a:pt x="3067079" y="1991373"/>
                </a:cubicBezTo>
                <a:cubicBezTo>
                  <a:pt x="2598661" y="1946303"/>
                  <a:pt x="2036771" y="2122184"/>
                  <a:pt x="1416242" y="1991373"/>
                </a:cubicBezTo>
                <a:cubicBezTo>
                  <a:pt x="1475769" y="2131792"/>
                  <a:pt x="1548668" y="2472262"/>
                  <a:pt x="1554796" y="2595914"/>
                </a:cubicBezTo>
                <a:cubicBezTo>
                  <a:pt x="1234720" y="2369540"/>
                  <a:pt x="693955" y="2056846"/>
                  <a:pt x="566497" y="1991373"/>
                </a:cubicBezTo>
                <a:cubicBezTo>
                  <a:pt x="504885" y="2009831"/>
                  <a:pt x="408822" y="1970992"/>
                  <a:pt x="331902" y="1991373"/>
                </a:cubicBezTo>
                <a:cubicBezTo>
                  <a:pt x="127666" y="1989936"/>
                  <a:pt x="-1226" y="1806613"/>
                  <a:pt x="0" y="1659471"/>
                </a:cubicBezTo>
                <a:lnTo>
                  <a:pt x="0" y="1659478"/>
                </a:lnTo>
                <a:cubicBezTo>
                  <a:pt x="37344" y="1536431"/>
                  <a:pt x="-23216" y="1295068"/>
                  <a:pt x="0" y="1161634"/>
                </a:cubicBezTo>
                <a:lnTo>
                  <a:pt x="0" y="1161634"/>
                </a:lnTo>
                <a:cubicBezTo>
                  <a:pt x="-72315" y="994531"/>
                  <a:pt x="46699" y="420772"/>
                  <a:pt x="0" y="331902"/>
                </a:cubicBezTo>
                <a:close/>
              </a:path>
            </a:pathLst>
          </a:custGeom>
          <a:solidFill>
            <a:schemeClr val="accent5">
              <a:lumMod val="40000"/>
              <a:lumOff val="60000"/>
            </a:schemeClr>
          </a:solidFill>
          <a:ln w="25400" cap="flat" cmpd="sng" algn="ctr">
            <a:solidFill>
              <a:schemeClr val="accent5">
                <a:lumMod val="20000"/>
                <a:lumOff val="80000"/>
              </a:schemeClr>
            </a:solidFill>
            <a:prstDash val="solid"/>
            <a:extLst>
              <a:ext uri="{C807C97D-BFC1-408E-A445-0C87EB9F89A2}">
                <ask:lineSketchStyleProps xmlns:ask="http://schemas.microsoft.com/office/drawing/2018/sketchyshapes" xmlns="" sd="2846074279">
                  <a:prstGeom prst="wedgeRoundRectCallout">
                    <a:avLst>
                      <a:gd name="adj1" fmla="val -4257"/>
                      <a:gd name="adj2" fmla="val 80358"/>
                      <a:gd name="adj3" fmla="val 16667"/>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mn-cs"/>
            </a:endParaRPr>
          </a:p>
        </p:txBody>
      </p:sp>
      <p:pic>
        <p:nvPicPr>
          <p:cNvPr id="4" name="Bài thơ- ĐỒNG HỒ QUẢ LẮC (Đinh Xuân Tử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963" y="106218"/>
            <a:ext cx="8414327" cy="6310745"/>
          </a:xfrm>
          <a:prstGeom prst="rect">
            <a:avLst/>
          </a:prstGeom>
        </p:spPr>
      </p:pic>
      <p:sp>
        <p:nvSpPr>
          <p:cNvPr id="5" name="TextBox 4"/>
          <p:cNvSpPr txBox="1"/>
          <p:nvPr/>
        </p:nvSpPr>
        <p:spPr>
          <a:xfrm>
            <a:off x="8608290" y="1717964"/>
            <a:ext cx="3491346"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bài thơ và cho biết, trong bài thơ đồng hồ nhắc chúng ta điều gì?</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图片 25">
            <a:extLst>
              <a:ext uri="{FF2B5EF4-FFF2-40B4-BE49-F238E27FC236}">
                <a16:creationId xmlns:a16="http://schemas.microsoft.com/office/drawing/2014/main" id="{EC4E809A-FA0E-4EE8-9E02-30524DD0C7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00654" y="3709337"/>
            <a:ext cx="3754582" cy="3754582"/>
          </a:xfrm>
          <a:prstGeom prst="rect">
            <a:avLst/>
          </a:prstGeom>
        </p:spPr>
      </p:pic>
    </p:spTree>
    <p:extLst>
      <p:ext uri="{BB962C8B-B14F-4D97-AF65-F5344CB8AC3E}">
        <p14:creationId xmlns:p14="http://schemas.microsoft.com/office/powerpoint/2010/main" val="359897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F6BC7B3-E496-48DE-BC9F-E2ECFDF9E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520" y="-504930"/>
            <a:ext cx="6711340" cy="6711340"/>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56" y="15235"/>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76887" y="29378"/>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6">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sp>
        <p:nvSpPr>
          <p:cNvPr id="3" name="Rectangle 2"/>
          <p:cNvSpPr/>
          <p:nvPr/>
        </p:nvSpPr>
        <p:spPr>
          <a:xfrm>
            <a:off x="2784851" y="1203395"/>
            <a:ext cx="6096000" cy="409342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cs typeface="+mn-cs"/>
              </a:rPr>
              <a:t>KH</a:t>
            </a:r>
            <a:r>
              <a:rPr kumimoji="0" lang="en-US" sz="13000" b="0" i="0" u="none" strike="noStrike" kern="1200" cap="none" spc="0" normalizeH="0" baseline="0" noProof="0" dirty="0">
                <a:ln>
                  <a:solidFill>
                    <a:prstClr val="black">
                      <a:lumMod val="10000"/>
                    </a:prstClr>
                  </a:solidFill>
                </a:ln>
                <a:solidFill>
                  <a:srgbClr val="F35229"/>
                </a:solidFill>
                <a:effectLst>
                  <a:glow rad="101600">
                    <a:prstClr val="white">
                      <a:lumMod val="60000"/>
                      <a:lumOff val="40000"/>
                      <a:alpha val="60000"/>
                    </a:prstClr>
                  </a:glow>
                </a:effectLst>
                <a:uLnTx/>
                <a:uFillTx/>
                <a:latin typeface="SVN-Hole Hearted" panose="020B0A06020104020203" pitchFamily="34" charset="0"/>
                <a:cs typeface="+mn-cs"/>
              </a:rPr>
              <a:t>Á</a:t>
            </a:r>
            <a:r>
              <a:rPr kumimoji="0" lang="en-US" sz="13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cs typeface="+mn-cs"/>
              </a:rPr>
              <a:t>M PH</a:t>
            </a:r>
            <a:r>
              <a:rPr kumimoji="0" lang="en-US" sz="13000" b="0" i="0" u="none" strike="noStrike" kern="1200" cap="none" spc="0" normalizeH="0" baseline="0" noProof="0" dirty="0">
                <a:ln>
                  <a:solidFill>
                    <a:prstClr val="black">
                      <a:lumMod val="10000"/>
                    </a:prstClr>
                  </a:solidFill>
                </a:ln>
                <a:solidFill>
                  <a:srgbClr val="C9212D"/>
                </a:solidFill>
                <a:effectLst>
                  <a:glow rad="101600">
                    <a:prstClr val="white">
                      <a:lumMod val="60000"/>
                      <a:lumOff val="40000"/>
                      <a:alpha val="60000"/>
                    </a:prstClr>
                  </a:glow>
                </a:effectLst>
                <a:uLnTx/>
                <a:uFillTx/>
                <a:latin typeface="SVN-Hole Hearted" panose="020B0A06020104020203" pitchFamily="34" charset="0"/>
                <a:cs typeface="+mn-cs"/>
              </a:rPr>
              <a:t>Á</a:t>
            </a:r>
          </a:p>
        </p:txBody>
      </p:sp>
    </p:spTree>
    <p:extLst>
      <p:ext uri="{BB962C8B-B14F-4D97-AF65-F5344CB8AC3E}">
        <p14:creationId xmlns:p14="http://schemas.microsoft.com/office/powerpoint/2010/main" val="406246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3">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17" name="图片 16">
            <a:extLst>
              <a:ext uri="{FF2B5EF4-FFF2-40B4-BE49-F238E27FC236}">
                <a16:creationId xmlns:a16="http://schemas.microsoft.com/office/drawing/2014/main" id="{B6C3F93F-777A-4A14-9A5A-16D90832186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72315" y="3169111"/>
            <a:ext cx="3654551" cy="3582388"/>
          </a:xfrm>
          <a:prstGeom prst="rect">
            <a:avLst/>
          </a:prstGeom>
        </p:spPr>
      </p:pic>
      <p:sp>
        <p:nvSpPr>
          <p:cNvPr id="14" name="Google Shape;1910;p31">
            <a:extLst>
              <a:ext uri="{FF2B5EF4-FFF2-40B4-BE49-F238E27FC236}">
                <a16:creationId xmlns:a16="http://schemas.microsoft.com/office/drawing/2014/main" id="{4A52EC7C-8907-B394-DC13-2220BDE437CF}"/>
              </a:ext>
            </a:extLst>
          </p:cNvPr>
          <p:cNvSpPr txBox="1">
            <a:spLocks/>
          </p:cNvSpPr>
          <p:nvPr/>
        </p:nvSpPr>
        <p:spPr>
          <a:xfrm>
            <a:off x="408987" y="1701581"/>
            <a:ext cx="8934720" cy="2227365"/>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1.</a:t>
            </a:r>
          </a:p>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 </a:t>
            </a:r>
            <a:r>
              <a:rPr kumimoji="0" lang="vi-VN" sz="8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Tìm hi</a:t>
            </a:r>
            <a:r>
              <a:rPr kumimoji="0" lang="vi-VN" sz="8000" b="0" i="0" u="none" strike="noStrike" kern="1200" cap="none" spc="0" normalizeH="0" baseline="0" noProof="0" dirty="0">
                <a:ln>
                  <a:solidFill>
                    <a:prstClr val="black">
                      <a:lumMod val="10000"/>
                    </a:prstClr>
                  </a:solidFill>
                </a:ln>
                <a:solidFill>
                  <a:srgbClr val="FF0000"/>
                </a:solidFill>
                <a:effectLst>
                  <a:glow rad="101600">
                    <a:prstClr val="white">
                      <a:lumMod val="60000"/>
                      <a:lumOff val="40000"/>
                      <a:alpha val="60000"/>
                    </a:prstClr>
                  </a:glow>
                </a:effectLst>
                <a:uLnTx/>
                <a:uFillTx/>
                <a:latin typeface="SVN-Hole Hearted" panose="020B0A06020104020203" pitchFamily="34" charset="0"/>
                <a:sym typeface="Chango"/>
              </a:rPr>
              <a:t>ể</a:t>
            </a:r>
            <a:r>
              <a:rPr kumimoji="0" lang="vi-VN" sz="8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u ý nghĩa c</a:t>
            </a:r>
            <a:r>
              <a:rPr kumimoji="0" lang="vi-VN" sz="8000" b="0" i="0" u="none" strike="noStrike" kern="1200" cap="none" spc="0" normalizeH="0" baseline="0" noProof="0" dirty="0">
                <a:ln>
                  <a:solidFill>
                    <a:prstClr val="black">
                      <a:lumMod val="10000"/>
                    </a:prstClr>
                  </a:solidFill>
                </a:ln>
                <a:solidFill>
                  <a:srgbClr val="F183BF"/>
                </a:solidFill>
                <a:effectLst>
                  <a:glow rad="101600">
                    <a:prstClr val="white">
                      <a:lumMod val="60000"/>
                      <a:lumOff val="40000"/>
                      <a:alpha val="60000"/>
                    </a:prstClr>
                  </a:glow>
                </a:effectLst>
                <a:uLnTx/>
                <a:uFillTx/>
                <a:latin typeface="SVN-Hole Hearted" panose="020B0A06020104020203" pitchFamily="34" charset="0"/>
                <a:sym typeface="Chango"/>
              </a:rPr>
              <a:t>ủ</a:t>
            </a:r>
            <a:r>
              <a:rPr kumimoji="0" lang="vi-VN" sz="8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a việc qu</a:t>
            </a:r>
            <a:r>
              <a:rPr kumimoji="0" lang="vi-VN" sz="8000" b="0" i="0" u="none" strike="noStrike" kern="1200" cap="none" spc="0" normalizeH="0" baseline="0" noProof="0" dirty="0">
                <a:ln>
                  <a:solidFill>
                    <a:prstClr val="black">
                      <a:lumMod val="10000"/>
                    </a:prstClr>
                  </a:solidFill>
                </a:ln>
                <a:solidFill>
                  <a:srgbClr val="FFFF00"/>
                </a:solidFill>
                <a:effectLst>
                  <a:glow rad="101600">
                    <a:prstClr val="white">
                      <a:lumMod val="60000"/>
                      <a:lumOff val="40000"/>
                      <a:alpha val="60000"/>
                    </a:prstClr>
                  </a:glow>
                </a:effectLst>
                <a:uLnTx/>
                <a:uFillTx/>
                <a:latin typeface="SVN-Hole Hearted" panose="020B0A06020104020203" pitchFamily="34" charset="0"/>
                <a:sym typeface="Chango"/>
              </a:rPr>
              <a:t>ý</a:t>
            </a:r>
            <a:r>
              <a:rPr kumimoji="0" lang="vi-VN" sz="8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 trọng th</a:t>
            </a:r>
            <a:r>
              <a:rPr kumimoji="0" lang="vi-VN" sz="8000" b="0" i="0" u="none" strike="noStrike" kern="1200" cap="none" spc="0" normalizeH="0" baseline="0" noProof="0" dirty="0">
                <a:ln>
                  <a:solidFill>
                    <a:prstClr val="black">
                      <a:lumMod val="10000"/>
                    </a:prstClr>
                  </a:solidFill>
                </a:ln>
                <a:solidFill>
                  <a:srgbClr val="ED7D31">
                    <a:lumMod val="50000"/>
                  </a:srgbClr>
                </a:solidFill>
                <a:effectLst>
                  <a:glow rad="101600">
                    <a:prstClr val="white">
                      <a:lumMod val="60000"/>
                      <a:lumOff val="40000"/>
                      <a:alpha val="60000"/>
                    </a:prstClr>
                  </a:glow>
                </a:effectLst>
                <a:uLnTx/>
                <a:uFillTx/>
                <a:latin typeface="SVN-Hole Hearted" panose="020B0A06020104020203" pitchFamily="34" charset="0"/>
                <a:sym typeface="Chango"/>
              </a:rPr>
              <a:t>ờ</a:t>
            </a:r>
            <a:r>
              <a:rPr kumimoji="0" lang="vi-VN" sz="8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sym typeface="Chango"/>
              </a:rPr>
              <a:t>i gian</a:t>
            </a:r>
            <a:endParaRPr kumimoji="0" lang="en-US" sz="8000" b="0" i="0" u="none" strike="noStrike" kern="1200" cap="none" spc="0" normalizeH="0" baseline="0" noProof="0" dirty="0">
              <a:ln>
                <a:solidFill>
                  <a:prstClr val="black">
                    <a:lumMod val="10000"/>
                  </a:prstClr>
                </a:solidFill>
              </a:ln>
              <a:solidFill>
                <a:srgbClr val="C9212D"/>
              </a:solidFill>
              <a:effectLst>
                <a:glow rad="101600">
                  <a:prstClr val="white">
                    <a:lumMod val="60000"/>
                    <a:lumOff val="40000"/>
                    <a:alpha val="60000"/>
                  </a:prstClr>
                </a:glow>
              </a:effectLst>
              <a:uLnTx/>
              <a:uFillTx/>
              <a:latin typeface="SVN-Hole Hearted" panose="020B0A06020104020203" pitchFamily="34" charset="0"/>
              <a:sym typeface="Chango"/>
            </a:endParaRPr>
          </a:p>
        </p:txBody>
      </p:sp>
    </p:spTree>
    <p:extLst>
      <p:ext uri="{BB962C8B-B14F-4D97-AF65-F5344CB8AC3E}">
        <p14:creationId xmlns:p14="http://schemas.microsoft.com/office/powerpoint/2010/main" val="414480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7">
            <a:extLst>
              <a:ext uri="{FF2B5EF4-FFF2-40B4-BE49-F238E27FC236}">
                <a16:creationId xmlns:a16="http://schemas.microsoft.com/office/drawing/2014/main" id="{906F5B2A-5E1E-4B28-9109-C7990C6A42B2}"/>
              </a:ext>
            </a:extLst>
          </p:cNvPr>
          <p:cNvSpPr/>
          <p:nvPr/>
        </p:nvSpPr>
        <p:spPr>
          <a:xfrm>
            <a:off x="1625599" y="292101"/>
            <a:ext cx="9512301" cy="6565899"/>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3008" t="42402" r="48935" b="14457"/>
          <a:stretch/>
        </p:blipFill>
        <p:spPr>
          <a:xfrm>
            <a:off x="3388092" y="1068403"/>
            <a:ext cx="5573027" cy="5705389"/>
          </a:xfrm>
          <a:prstGeom prst="rect">
            <a:avLst/>
          </a:prstGeom>
        </p:spPr>
      </p:pic>
      <p:sp>
        <p:nvSpPr>
          <p:cNvPr id="9" name="Rectangle 8"/>
          <p:cNvSpPr/>
          <p:nvPr/>
        </p:nvSpPr>
        <p:spPr>
          <a:xfrm>
            <a:off x="3710334" y="292101"/>
            <a:ext cx="441640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solidFill>
                    <a:prstClr val="black">
                      <a:lumMod val="10000"/>
                    </a:prstClr>
                  </a:solidFill>
                </a:ln>
                <a:solidFill>
                  <a:srgbClr val="0070C0"/>
                </a:solidFill>
                <a:effectLst>
                  <a:glow rad="101600">
                    <a:prstClr val="white">
                      <a:lumMod val="60000"/>
                      <a:lumOff val="40000"/>
                      <a:alpha val="60000"/>
                    </a:prstClr>
                  </a:glow>
                </a:effectLst>
                <a:uLnTx/>
                <a:uFillTx/>
                <a:latin typeface="SVN-Hole Hearted" panose="020B0A06020104020203" pitchFamily="34" charset="0"/>
                <a:cs typeface="+mn-cs"/>
              </a:rPr>
              <a:t>Bức tranh dang dở</a:t>
            </a:r>
            <a:endParaRPr kumimoji="0" lang="en-US" sz="4000" b="0" i="0" u="none" strike="noStrike" kern="1200" cap="none" spc="0" normalizeH="0" baseline="0" noProof="0" dirty="0">
              <a:ln>
                <a:noFill/>
              </a:ln>
              <a:solidFill>
                <a:prstClr val="black"/>
              </a:solidFill>
              <a:effectLst/>
              <a:uLnTx/>
              <a:uFillTx/>
              <a:latin typeface="字魂107号-萌趣欢乐体" panose="020F0502020204030204"/>
              <a:cs typeface="+mn-cs"/>
            </a:endParaRPr>
          </a:p>
        </p:txBody>
      </p:sp>
      <p:pic>
        <p:nvPicPr>
          <p:cNvPr id="10" name="图片 27">
            <a:extLst>
              <a:ext uri="{FF2B5EF4-FFF2-40B4-BE49-F238E27FC236}">
                <a16:creationId xmlns:a16="http://schemas.microsoft.com/office/drawing/2014/main" id="{BE0B87F1-F208-466F-BA08-86BE9E41C6E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75599" y="3433404"/>
            <a:ext cx="3713381" cy="3713381"/>
          </a:xfrm>
          <a:prstGeom prst="rect">
            <a:avLst/>
          </a:prstGeom>
        </p:spPr>
      </p:pic>
    </p:spTree>
    <p:extLst>
      <p:ext uri="{BB962C8B-B14F-4D97-AF65-F5344CB8AC3E}">
        <p14:creationId xmlns:p14="http://schemas.microsoft.com/office/powerpoint/2010/main" val="10393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6" name="图片 5">
            <a:extLst>
              <a:ext uri="{FF2B5EF4-FFF2-40B4-BE49-F238E27FC236}">
                <a16:creationId xmlns:a16="http://schemas.microsoft.com/office/drawing/2014/main" id="{5F69B91F-AA5E-43E1-BDFD-B03191B59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375473" y="232481"/>
            <a:ext cx="11608067"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3" name="图片 2">
            <a:extLst>
              <a:ext uri="{FF2B5EF4-FFF2-40B4-BE49-F238E27FC236}">
                <a16:creationId xmlns:a16="http://schemas.microsoft.com/office/drawing/2014/main" id="{94F09D85-56B3-4CFF-9C52-FEFF457F176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7029" y="418290"/>
            <a:ext cx="701616" cy="701616"/>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31574" b="50741" l="18750" r="39115">
                        <a14:foregroundMark x1="33021" y1="40926" x2="34688" y2="43056"/>
                        <a14:foregroundMark x1="37917" y1="42037" x2="37500" y2="44630"/>
                        <a14:foregroundMark x1="38229" y1="42130" x2="38542" y2="43889"/>
                        <a14:foregroundMark x1="28073" y1="39907" x2="29948" y2="42685"/>
                        <a14:foregroundMark x1="25990" y1="39537" x2="25625" y2="41667"/>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rcRect l="19131" t="32671" r="61111" b="48694"/>
          <a:stretch/>
        </p:blipFill>
        <p:spPr>
          <a:xfrm>
            <a:off x="2854820" y="1920917"/>
            <a:ext cx="6264305" cy="3323433"/>
          </a:xfrm>
          <a:prstGeom prst="rect">
            <a:avLst/>
          </a:prstGeom>
        </p:spPr>
      </p:pic>
      <p:sp>
        <p:nvSpPr>
          <p:cNvPr id="25" name="Rounded Rectangular Callout 12">
            <a:extLst>
              <a:ext uri="{FF2B5EF4-FFF2-40B4-BE49-F238E27FC236}">
                <a16:creationId xmlns:a16="http://schemas.microsoft.com/office/drawing/2014/main" id="{AB9EC766-37DC-6C8D-9196-6B307DD528DB}"/>
              </a:ext>
            </a:extLst>
          </p:cNvPr>
          <p:cNvSpPr/>
          <p:nvPr/>
        </p:nvSpPr>
        <p:spPr>
          <a:xfrm>
            <a:off x="920295" y="364780"/>
            <a:ext cx="4681822" cy="1086436"/>
          </a:xfrm>
          <a:custGeom>
            <a:avLst/>
            <a:gdLst>
              <a:gd name="connsiteX0" fmla="*/ 0 w 4681822"/>
              <a:gd name="connsiteY0" fmla="*/ 181076 h 1086436"/>
              <a:gd name="connsiteX1" fmla="*/ 181076 w 4681822"/>
              <a:gd name="connsiteY1" fmla="*/ 0 h 1086436"/>
              <a:gd name="connsiteX2" fmla="*/ 780304 w 4681822"/>
              <a:gd name="connsiteY2" fmla="*/ 0 h 1086436"/>
              <a:gd name="connsiteX3" fmla="*/ 780304 w 4681822"/>
              <a:gd name="connsiteY3" fmla="*/ 0 h 1086436"/>
              <a:gd name="connsiteX4" fmla="*/ 1950759 w 4681822"/>
              <a:gd name="connsiteY4" fmla="*/ 0 h 1086436"/>
              <a:gd name="connsiteX5" fmla="*/ 4500746 w 4681822"/>
              <a:gd name="connsiteY5" fmla="*/ 0 h 1086436"/>
              <a:gd name="connsiteX6" fmla="*/ 4681822 w 4681822"/>
              <a:gd name="connsiteY6" fmla="*/ 181076 h 1086436"/>
              <a:gd name="connsiteX7" fmla="*/ 4681822 w 4681822"/>
              <a:gd name="connsiteY7" fmla="*/ 633754 h 1086436"/>
              <a:gd name="connsiteX8" fmla="*/ 4681822 w 4681822"/>
              <a:gd name="connsiteY8" fmla="*/ 633754 h 1086436"/>
              <a:gd name="connsiteX9" fmla="*/ 4681822 w 4681822"/>
              <a:gd name="connsiteY9" fmla="*/ 905363 h 1086436"/>
              <a:gd name="connsiteX10" fmla="*/ 4681822 w 4681822"/>
              <a:gd name="connsiteY10" fmla="*/ 905360 h 1086436"/>
              <a:gd name="connsiteX11" fmla="*/ 4500746 w 4681822"/>
              <a:gd name="connsiteY11" fmla="*/ 1086436 h 1086436"/>
              <a:gd name="connsiteX12" fmla="*/ 1950759 w 4681822"/>
              <a:gd name="connsiteY12" fmla="*/ 1086436 h 1086436"/>
              <a:gd name="connsiteX13" fmla="*/ 2141606 w 4681822"/>
              <a:gd name="connsiteY13" fmla="*/ 1416256 h 1086436"/>
              <a:gd name="connsiteX14" fmla="*/ 780304 w 4681822"/>
              <a:gd name="connsiteY14" fmla="*/ 1086436 h 1086436"/>
              <a:gd name="connsiteX15" fmla="*/ 181076 w 4681822"/>
              <a:gd name="connsiteY15" fmla="*/ 1086436 h 1086436"/>
              <a:gd name="connsiteX16" fmla="*/ 0 w 4681822"/>
              <a:gd name="connsiteY16" fmla="*/ 905360 h 1086436"/>
              <a:gd name="connsiteX17" fmla="*/ 0 w 4681822"/>
              <a:gd name="connsiteY17" fmla="*/ 905363 h 1086436"/>
              <a:gd name="connsiteX18" fmla="*/ 0 w 4681822"/>
              <a:gd name="connsiteY18" fmla="*/ 633754 h 1086436"/>
              <a:gd name="connsiteX19" fmla="*/ 0 w 4681822"/>
              <a:gd name="connsiteY19" fmla="*/ 633754 h 1086436"/>
              <a:gd name="connsiteX20" fmla="*/ 0 w 4681822"/>
              <a:gd name="connsiteY20" fmla="*/ 181076 h 108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81822" h="1086436" fill="none" extrusionOk="0">
                <a:moveTo>
                  <a:pt x="0" y="181076"/>
                </a:moveTo>
                <a:cubicBezTo>
                  <a:pt x="-5066" y="70198"/>
                  <a:pt x="89185" y="537"/>
                  <a:pt x="181076" y="0"/>
                </a:cubicBezTo>
                <a:cubicBezTo>
                  <a:pt x="250632" y="-17461"/>
                  <a:pt x="531870" y="-41015"/>
                  <a:pt x="780304" y="0"/>
                </a:cubicBezTo>
                <a:lnTo>
                  <a:pt x="780304" y="0"/>
                </a:lnTo>
                <a:cubicBezTo>
                  <a:pt x="1329957" y="-72739"/>
                  <a:pt x="1396848" y="41756"/>
                  <a:pt x="1950759" y="0"/>
                </a:cubicBezTo>
                <a:cubicBezTo>
                  <a:pt x="3156551" y="-96150"/>
                  <a:pt x="4038451" y="-77386"/>
                  <a:pt x="4500746" y="0"/>
                </a:cubicBezTo>
                <a:cubicBezTo>
                  <a:pt x="4591991" y="-4828"/>
                  <a:pt x="4694861" y="87934"/>
                  <a:pt x="4681822" y="181076"/>
                </a:cubicBezTo>
                <a:cubicBezTo>
                  <a:pt x="4719737" y="246714"/>
                  <a:pt x="4705799" y="417018"/>
                  <a:pt x="4681822" y="633754"/>
                </a:cubicBezTo>
                <a:lnTo>
                  <a:pt x="4681822" y="633754"/>
                </a:lnTo>
                <a:cubicBezTo>
                  <a:pt x="4678193" y="729807"/>
                  <a:pt x="4702525" y="840087"/>
                  <a:pt x="4681822" y="905363"/>
                </a:cubicBezTo>
                <a:lnTo>
                  <a:pt x="4681822" y="905360"/>
                </a:lnTo>
                <a:cubicBezTo>
                  <a:pt x="4683119" y="1000115"/>
                  <a:pt x="4586918" y="1087001"/>
                  <a:pt x="4500746" y="1086436"/>
                </a:cubicBezTo>
                <a:cubicBezTo>
                  <a:pt x="3702380" y="1036732"/>
                  <a:pt x="2566086" y="1167764"/>
                  <a:pt x="1950759" y="1086436"/>
                </a:cubicBezTo>
                <a:cubicBezTo>
                  <a:pt x="2060782" y="1236636"/>
                  <a:pt x="2123321" y="1341433"/>
                  <a:pt x="2141606" y="1416256"/>
                </a:cubicBezTo>
                <a:cubicBezTo>
                  <a:pt x="1844132" y="1289174"/>
                  <a:pt x="1237380" y="1173116"/>
                  <a:pt x="780304" y="1086436"/>
                </a:cubicBezTo>
                <a:cubicBezTo>
                  <a:pt x="577090" y="1058391"/>
                  <a:pt x="347271" y="1076042"/>
                  <a:pt x="181076" y="1086436"/>
                </a:cubicBezTo>
                <a:cubicBezTo>
                  <a:pt x="85670" y="1089306"/>
                  <a:pt x="1189" y="1000825"/>
                  <a:pt x="0" y="905360"/>
                </a:cubicBezTo>
                <a:lnTo>
                  <a:pt x="0" y="905363"/>
                </a:lnTo>
                <a:cubicBezTo>
                  <a:pt x="-11881" y="852490"/>
                  <a:pt x="19235" y="710568"/>
                  <a:pt x="0" y="633754"/>
                </a:cubicBezTo>
                <a:lnTo>
                  <a:pt x="0" y="633754"/>
                </a:lnTo>
                <a:cubicBezTo>
                  <a:pt x="19419" y="437305"/>
                  <a:pt x="22141" y="401927"/>
                  <a:pt x="0" y="181076"/>
                </a:cubicBezTo>
                <a:close/>
              </a:path>
              <a:path w="4681822" h="1086436" stroke="0" extrusionOk="0">
                <a:moveTo>
                  <a:pt x="0" y="181076"/>
                </a:moveTo>
                <a:cubicBezTo>
                  <a:pt x="4175" y="76937"/>
                  <a:pt x="81388" y="3721"/>
                  <a:pt x="181076" y="0"/>
                </a:cubicBezTo>
                <a:cubicBezTo>
                  <a:pt x="349454" y="48144"/>
                  <a:pt x="696433" y="10811"/>
                  <a:pt x="780304" y="0"/>
                </a:cubicBezTo>
                <a:lnTo>
                  <a:pt x="780304" y="0"/>
                </a:lnTo>
                <a:cubicBezTo>
                  <a:pt x="1259874" y="20200"/>
                  <a:pt x="1429327" y="72515"/>
                  <a:pt x="1950759" y="0"/>
                </a:cubicBezTo>
                <a:cubicBezTo>
                  <a:pt x="2577771" y="6962"/>
                  <a:pt x="3933567" y="-100858"/>
                  <a:pt x="4500746" y="0"/>
                </a:cubicBezTo>
                <a:cubicBezTo>
                  <a:pt x="4587469" y="-5264"/>
                  <a:pt x="4693247" y="79913"/>
                  <a:pt x="4681822" y="181076"/>
                </a:cubicBezTo>
                <a:cubicBezTo>
                  <a:pt x="4689756" y="356859"/>
                  <a:pt x="4695497" y="508513"/>
                  <a:pt x="4681822" y="633754"/>
                </a:cubicBezTo>
                <a:lnTo>
                  <a:pt x="4681822" y="633754"/>
                </a:lnTo>
                <a:cubicBezTo>
                  <a:pt x="4698655" y="764759"/>
                  <a:pt x="4673140" y="829987"/>
                  <a:pt x="4681822" y="905363"/>
                </a:cubicBezTo>
                <a:lnTo>
                  <a:pt x="4681822" y="905360"/>
                </a:lnTo>
                <a:cubicBezTo>
                  <a:pt x="4690200" y="1003721"/>
                  <a:pt x="4604693" y="1092213"/>
                  <a:pt x="4500746" y="1086436"/>
                </a:cubicBezTo>
                <a:cubicBezTo>
                  <a:pt x="3748186" y="1071239"/>
                  <a:pt x="3026548" y="1089978"/>
                  <a:pt x="1950759" y="1086436"/>
                </a:cubicBezTo>
                <a:cubicBezTo>
                  <a:pt x="1992489" y="1222697"/>
                  <a:pt x="2082158" y="1278719"/>
                  <a:pt x="2141606" y="1416256"/>
                </a:cubicBezTo>
                <a:cubicBezTo>
                  <a:pt x="1777095" y="1433407"/>
                  <a:pt x="1250640" y="1305532"/>
                  <a:pt x="780304" y="1086436"/>
                </a:cubicBezTo>
                <a:cubicBezTo>
                  <a:pt x="564620" y="1094859"/>
                  <a:pt x="283182" y="1107608"/>
                  <a:pt x="181076" y="1086436"/>
                </a:cubicBezTo>
                <a:cubicBezTo>
                  <a:pt x="76149" y="1086098"/>
                  <a:pt x="-677" y="985394"/>
                  <a:pt x="0" y="905360"/>
                </a:cubicBezTo>
                <a:lnTo>
                  <a:pt x="0" y="905363"/>
                </a:lnTo>
                <a:cubicBezTo>
                  <a:pt x="11437" y="791486"/>
                  <a:pt x="-20153" y="763475"/>
                  <a:pt x="0" y="633754"/>
                </a:cubicBezTo>
                <a:lnTo>
                  <a:pt x="0" y="633754"/>
                </a:lnTo>
                <a:cubicBezTo>
                  <a:pt x="-28179" y="487121"/>
                  <a:pt x="-1350" y="374603"/>
                  <a:pt x="0" y="181076"/>
                </a:cubicBezTo>
                <a:close/>
              </a:path>
            </a:pathLst>
          </a:custGeom>
          <a:solidFill>
            <a:srgbClr val="EF786D">
              <a:lumMod val="20000"/>
              <a:lumOff val="80000"/>
            </a:srgbClr>
          </a:solidFill>
          <a:ln w="25400" cap="flat" cmpd="sng" algn="ctr">
            <a:solidFill>
              <a:srgbClr val="C9212D"/>
            </a:solidFill>
            <a:prstDash val="solid"/>
            <a:extLst>
              <a:ext uri="{C807C97D-BFC1-408E-A445-0C87EB9F89A2}">
                <ask:lineSketchStyleProps xmlns:ask="http://schemas.microsoft.com/office/drawing/2018/sketchyshapes" xmlns="" sd="2846074279">
                  <a:prstGeom prst="wedgeRoundRectCallout">
                    <a:avLst>
                      <a:gd name="adj1" fmla="val -4257"/>
                      <a:gd name="adj2" fmla="val 80358"/>
                      <a:gd name="adj3" fmla="val 16667"/>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charset="0"/>
                <a:cs typeface="+mn-cs"/>
              </a:rPr>
              <a:t>Bạn nào đăng kí tham gia?</a:t>
            </a:r>
            <a:endPar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mn-cs"/>
            </a:endParaRPr>
          </a:p>
        </p:txBody>
      </p:sp>
      <p:sp>
        <p:nvSpPr>
          <p:cNvPr id="27" name="Rounded Rectangular Callout 14">
            <a:extLst>
              <a:ext uri="{FF2B5EF4-FFF2-40B4-BE49-F238E27FC236}">
                <a16:creationId xmlns:a16="http://schemas.microsoft.com/office/drawing/2014/main" id="{98494BDF-7409-5B45-86BB-9B7A86D2D94E}"/>
              </a:ext>
            </a:extLst>
          </p:cNvPr>
          <p:cNvSpPr/>
          <p:nvPr/>
        </p:nvSpPr>
        <p:spPr>
          <a:xfrm>
            <a:off x="6195433" y="907998"/>
            <a:ext cx="3478407" cy="1026584"/>
          </a:xfrm>
          <a:custGeom>
            <a:avLst/>
            <a:gdLst>
              <a:gd name="connsiteX0" fmla="*/ 0 w 3478407"/>
              <a:gd name="connsiteY0" fmla="*/ 171101 h 1026584"/>
              <a:gd name="connsiteX1" fmla="*/ 171101 w 3478407"/>
              <a:gd name="connsiteY1" fmla="*/ 0 h 1026584"/>
              <a:gd name="connsiteX2" fmla="*/ 2029071 w 3478407"/>
              <a:gd name="connsiteY2" fmla="*/ 0 h 1026584"/>
              <a:gd name="connsiteX3" fmla="*/ 2029071 w 3478407"/>
              <a:gd name="connsiteY3" fmla="*/ 0 h 1026584"/>
              <a:gd name="connsiteX4" fmla="*/ 2898673 w 3478407"/>
              <a:gd name="connsiteY4" fmla="*/ 0 h 1026584"/>
              <a:gd name="connsiteX5" fmla="*/ 3307306 w 3478407"/>
              <a:gd name="connsiteY5" fmla="*/ 0 h 1026584"/>
              <a:gd name="connsiteX6" fmla="*/ 3478407 w 3478407"/>
              <a:gd name="connsiteY6" fmla="*/ 171101 h 1026584"/>
              <a:gd name="connsiteX7" fmla="*/ 3478407 w 3478407"/>
              <a:gd name="connsiteY7" fmla="*/ 598841 h 1026584"/>
              <a:gd name="connsiteX8" fmla="*/ 3478407 w 3478407"/>
              <a:gd name="connsiteY8" fmla="*/ 598841 h 1026584"/>
              <a:gd name="connsiteX9" fmla="*/ 3478407 w 3478407"/>
              <a:gd name="connsiteY9" fmla="*/ 855487 h 1026584"/>
              <a:gd name="connsiteX10" fmla="*/ 3478407 w 3478407"/>
              <a:gd name="connsiteY10" fmla="*/ 855483 h 1026584"/>
              <a:gd name="connsiteX11" fmla="*/ 3307306 w 3478407"/>
              <a:gd name="connsiteY11" fmla="*/ 1026584 h 1026584"/>
              <a:gd name="connsiteX12" fmla="*/ 2898673 w 3478407"/>
              <a:gd name="connsiteY12" fmla="*/ 1026584 h 1026584"/>
              <a:gd name="connsiteX13" fmla="*/ 1924881 w 3478407"/>
              <a:gd name="connsiteY13" fmla="*/ 1262924 h 1026584"/>
              <a:gd name="connsiteX14" fmla="*/ 2029071 w 3478407"/>
              <a:gd name="connsiteY14" fmla="*/ 1026584 h 1026584"/>
              <a:gd name="connsiteX15" fmla="*/ 171101 w 3478407"/>
              <a:gd name="connsiteY15" fmla="*/ 1026584 h 1026584"/>
              <a:gd name="connsiteX16" fmla="*/ 0 w 3478407"/>
              <a:gd name="connsiteY16" fmla="*/ 855483 h 1026584"/>
              <a:gd name="connsiteX17" fmla="*/ 0 w 3478407"/>
              <a:gd name="connsiteY17" fmla="*/ 855487 h 1026584"/>
              <a:gd name="connsiteX18" fmla="*/ 0 w 3478407"/>
              <a:gd name="connsiteY18" fmla="*/ 598841 h 1026584"/>
              <a:gd name="connsiteX19" fmla="*/ 0 w 3478407"/>
              <a:gd name="connsiteY19" fmla="*/ 598841 h 1026584"/>
              <a:gd name="connsiteX20" fmla="*/ 0 w 3478407"/>
              <a:gd name="connsiteY20" fmla="*/ 171101 h 10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78407" h="1026584" fill="none" extrusionOk="0">
                <a:moveTo>
                  <a:pt x="0" y="171101"/>
                </a:moveTo>
                <a:cubicBezTo>
                  <a:pt x="-11542" y="62278"/>
                  <a:pt x="78886" y="1393"/>
                  <a:pt x="171101" y="0"/>
                </a:cubicBezTo>
                <a:cubicBezTo>
                  <a:pt x="376003" y="21657"/>
                  <a:pt x="1200615" y="75908"/>
                  <a:pt x="2029071" y="0"/>
                </a:cubicBezTo>
                <a:lnTo>
                  <a:pt x="2029071" y="0"/>
                </a:lnTo>
                <a:cubicBezTo>
                  <a:pt x="2259581" y="-3682"/>
                  <a:pt x="2794970" y="-1894"/>
                  <a:pt x="2898673" y="0"/>
                </a:cubicBezTo>
                <a:cubicBezTo>
                  <a:pt x="3082958" y="6561"/>
                  <a:pt x="3205201" y="19241"/>
                  <a:pt x="3307306" y="0"/>
                </a:cubicBezTo>
                <a:cubicBezTo>
                  <a:pt x="3402120" y="-1140"/>
                  <a:pt x="3480389" y="94640"/>
                  <a:pt x="3478407" y="171101"/>
                </a:cubicBezTo>
                <a:cubicBezTo>
                  <a:pt x="3444759" y="374177"/>
                  <a:pt x="3500138" y="421156"/>
                  <a:pt x="3478407" y="598841"/>
                </a:cubicBezTo>
                <a:lnTo>
                  <a:pt x="3478407" y="598841"/>
                </a:lnTo>
                <a:cubicBezTo>
                  <a:pt x="3501487" y="726635"/>
                  <a:pt x="3491744" y="786715"/>
                  <a:pt x="3478407" y="855487"/>
                </a:cubicBezTo>
                <a:lnTo>
                  <a:pt x="3478407" y="855483"/>
                </a:lnTo>
                <a:cubicBezTo>
                  <a:pt x="3470677" y="945994"/>
                  <a:pt x="3388092" y="1038388"/>
                  <a:pt x="3307306" y="1026584"/>
                </a:cubicBezTo>
                <a:cubicBezTo>
                  <a:pt x="3208160" y="1032885"/>
                  <a:pt x="2943010" y="1016813"/>
                  <a:pt x="2898673" y="1026584"/>
                </a:cubicBezTo>
                <a:cubicBezTo>
                  <a:pt x="2488425" y="1153426"/>
                  <a:pt x="2177342" y="1186109"/>
                  <a:pt x="1924881" y="1262924"/>
                </a:cubicBezTo>
                <a:cubicBezTo>
                  <a:pt x="1948514" y="1209414"/>
                  <a:pt x="1974221" y="1141620"/>
                  <a:pt x="2029071" y="1026584"/>
                </a:cubicBezTo>
                <a:cubicBezTo>
                  <a:pt x="1385908" y="1109264"/>
                  <a:pt x="1055318" y="1184270"/>
                  <a:pt x="171101" y="1026584"/>
                </a:cubicBezTo>
                <a:cubicBezTo>
                  <a:pt x="74884" y="1032640"/>
                  <a:pt x="3718" y="954230"/>
                  <a:pt x="0" y="855483"/>
                </a:cubicBezTo>
                <a:lnTo>
                  <a:pt x="0" y="855487"/>
                </a:lnTo>
                <a:cubicBezTo>
                  <a:pt x="22874" y="774179"/>
                  <a:pt x="-21932" y="629642"/>
                  <a:pt x="0" y="598841"/>
                </a:cubicBezTo>
                <a:lnTo>
                  <a:pt x="0" y="598841"/>
                </a:lnTo>
                <a:cubicBezTo>
                  <a:pt x="-11716" y="398832"/>
                  <a:pt x="22049" y="310729"/>
                  <a:pt x="0" y="171101"/>
                </a:cubicBezTo>
                <a:close/>
              </a:path>
              <a:path w="3478407" h="1026584" stroke="0" extrusionOk="0">
                <a:moveTo>
                  <a:pt x="0" y="171101"/>
                </a:moveTo>
                <a:cubicBezTo>
                  <a:pt x="-8161" y="62425"/>
                  <a:pt x="72749" y="-10820"/>
                  <a:pt x="171101" y="0"/>
                </a:cubicBezTo>
                <a:cubicBezTo>
                  <a:pt x="886971" y="-72061"/>
                  <a:pt x="1833668" y="-64322"/>
                  <a:pt x="2029071" y="0"/>
                </a:cubicBezTo>
                <a:lnTo>
                  <a:pt x="2029071" y="0"/>
                </a:lnTo>
                <a:cubicBezTo>
                  <a:pt x="2302246" y="69755"/>
                  <a:pt x="2569448" y="53849"/>
                  <a:pt x="2898673" y="0"/>
                </a:cubicBezTo>
                <a:cubicBezTo>
                  <a:pt x="3048949" y="-6668"/>
                  <a:pt x="3178484" y="28721"/>
                  <a:pt x="3307306" y="0"/>
                </a:cubicBezTo>
                <a:cubicBezTo>
                  <a:pt x="3401659" y="-1879"/>
                  <a:pt x="3472233" y="70545"/>
                  <a:pt x="3478407" y="171101"/>
                </a:cubicBezTo>
                <a:cubicBezTo>
                  <a:pt x="3495968" y="329244"/>
                  <a:pt x="3496185" y="552117"/>
                  <a:pt x="3478407" y="598841"/>
                </a:cubicBezTo>
                <a:lnTo>
                  <a:pt x="3478407" y="598841"/>
                </a:lnTo>
                <a:cubicBezTo>
                  <a:pt x="3488947" y="658005"/>
                  <a:pt x="3501256" y="798295"/>
                  <a:pt x="3478407" y="855487"/>
                </a:cubicBezTo>
                <a:lnTo>
                  <a:pt x="3478407" y="855483"/>
                </a:lnTo>
                <a:cubicBezTo>
                  <a:pt x="3461374" y="950453"/>
                  <a:pt x="3400955" y="1043045"/>
                  <a:pt x="3307306" y="1026584"/>
                </a:cubicBezTo>
                <a:cubicBezTo>
                  <a:pt x="3219423" y="1033442"/>
                  <a:pt x="2969173" y="1015856"/>
                  <a:pt x="2898673" y="1026584"/>
                </a:cubicBezTo>
                <a:cubicBezTo>
                  <a:pt x="2698576" y="1089890"/>
                  <a:pt x="2052044" y="1187907"/>
                  <a:pt x="1924881" y="1262924"/>
                </a:cubicBezTo>
                <a:cubicBezTo>
                  <a:pt x="1976168" y="1161202"/>
                  <a:pt x="2009405" y="1082810"/>
                  <a:pt x="2029071" y="1026584"/>
                </a:cubicBezTo>
                <a:cubicBezTo>
                  <a:pt x="1231629" y="1052168"/>
                  <a:pt x="548969" y="921131"/>
                  <a:pt x="171101" y="1026584"/>
                </a:cubicBezTo>
                <a:cubicBezTo>
                  <a:pt x="74494" y="1027341"/>
                  <a:pt x="-9290" y="941823"/>
                  <a:pt x="0" y="855483"/>
                </a:cubicBezTo>
                <a:lnTo>
                  <a:pt x="0" y="855487"/>
                </a:lnTo>
                <a:cubicBezTo>
                  <a:pt x="-19841" y="730007"/>
                  <a:pt x="-15097" y="683090"/>
                  <a:pt x="0" y="598841"/>
                </a:cubicBezTo>
                <a:lnTo>
                  <a:pt x="0" y="598841"/>
                </a:lnTo>
                <a:cubicBezTo>
                  <a:pt x="-35397" y="530633"/>
                  <a:pt x="-34458" y="267973"/>
                  <a:pt x="0" y="171101"/>
                </a:cubicBezTo>
                <a:close/>
              </a:path>
            </a:pathLst>
          </a:custGeom>
          <a:solidFill>
            <a:srgbClr val="EF786D">
              <a:lumMod val="20000"/>
              <a:lumOff val="80000"/>
            </a:srgbClr>
          </a:solidFill>
          <a:ln w="25400" cap="flat" cmpd="sng" algn="ctr">
            <a:solidFill>
              <a:srgbClr val="C9212D"/>
            </a:solidFill>
            <a:prstDash val="solid"/>
            <a:extLst>
              <a:ext uri="{C807C97D-BFC1-408E-A445-0C87EB9F89A2}">
                <ask:lineSketchStyleProps xmlns:ask="http://schemas.microsoft.com/office/drawing/2018/sketchyshapes" xmlns="" sd="626053808">
                  <a:prstGeom prst="wedgeRoundRectCallout">
                    <a:avLst>
                      <a:gd name="adj1" fmla="val 5338"/>
                      <a:gd name="adj2" fmla="val 73022"/>
                      <a:gd name="adj3" fmla="val 16667"/>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charset="0"/>
                <a:cs typeface="+mn-cs"/>
              </a:rPr>
              <a:t>Thưa cô, có em ạ.</a:t>
            </a:r>
            <a:endPar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mn-cs"/>
            </a:endParaRPr>
          </a:p>
        </p:txBody>
      </p:sp>
      <p:sp>
        <p:nvSpPr>
          <p:cNvPr id="28" name="TextBox 27">
            <a:extLst>
              <a:ext uri="{FF2B5EF4-FFF2-40B4-BE49-F238E27FC236}">
                <a16:creationId xmlns:a16="http://schemas.microsoft.com/office/drawing/2014/main" id="{1D747F77-414B-8534-79D2-AF19E5879D21}"/>
              </a:ext>
            </a:extLst>
          </p:cNvPr>
          <p:cNvSpPr txBox="1"/>
          <p:nvPr/>
        </p:nvSpPr>
        <p:spPr>
          <a:xfrm>
            <a:off x="679514" y="5291089"/>
            <a:ext cx="11304026"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字魂107号-萌趣欢乐体" panose="020F0502020204030204"/>
                <a:cs typeface="+mn-cs"/>
              </a:rPr>
              <a:t>Lan và Hà hào hứng tham gia cuộc thi vẽ tranh do trường tổ chức</a:t>
            </a:r>
          </a:p>
        </p:txBody>
      </p:sp>
    </p:spTree>
    <p:custDataLst>
      <p:tags r:id="rId1"/>
    </p:custDataLst>
    <p:extLst>
      <p:ext uri="{BB962C8B-B14F-4D97-AF65-F5344CB8AC3E}">
        <p14:creationId xmlns:p14="http://schemas.microsoft.com/office/powerpoint/2010/main" val="8760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D69A5195-EBDC-432C-A4D6-7B0D5C89D76F}"/>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6358611" y="39768"/>
            <a:ext cx="6000402" cy="4308953"/>
          </a:xfrm>
          <a:prstGeom prst="rect">
            <a:avLst/>
          </a:prstGeom>
        </p:spPr>
      </p:pic>
      <p:pic>
        <p:nvPicPr>
          <p:cNvPr id="7" name="图片 6">
            <a:extLst>
              <a:ext uri="{FF2B5EF4-FFF2-40B4-BE49-F238E27FC236}">
                <a16:creationId xmlns:a16="http://schemas.microsoft.com/office/drawing/2014/main" id="{FC044253-9597-4574-859F-89F0DF055DEE}"/>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000402" cy="4308953"/>
          </a:xfrm>
          <a:prstGeom prst="rect">
            <a:avLst/>
          </a:prstGeom>
        </p:spPr>
      </p:pic>
      <p:sp>
        <p:nvSpPr>
          <p:cNvPr id="8" name="矩形: 圆角 7">
            <a:extLst>
              <a:ext uri="{FF2B5EF4-FFF2-40B4-BE49-F238E27FC236}">
                <a16:creationId xmlns:a16="http://schemas.microsoft.com/office/drawing/2014/main" id="{906F5B2A-5E1E-4B28-9109-C7990C6A42B2}"/>
              </a:ext>
            </a:extLst>
          </p:cNvPr>
          <p:cNvSpPr/>
          <p:nvPr/>
        </p:nvSpPr>
        <p:spPr>
          <a:xfrm>
            <a:off x="2049837" y="303870"/>
            <a:ext cx="7046363" cy="5673069"/>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ea"/>
              <a:sym typeface="+mn-lt"/>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l="36498" t="40858" r="49765" b="41820"/>
          <a:stretch/>
        </p:blipFill>
        <p:spPr>
          <a:xfrm>
            <a:off x="2185047" y="336904"/>
            <a:ext cx="6775942" cy="5688262"/>
          </a:xfrm>
          <a:prstGeom prst="rect">
            <a:avLst/>
          </a:prstGeom>
        </p:spPr>
      </p:pic>
      <p:sp>
        <p:nvSpPr>
          <p:cNvPr id="22" name="Rounded Rectangular Callout 14">
            <a:extLst>
              <a:ext uri="{FF2B5EF4-FFF2-40B4-BE49-F238E27FC236}">
                <a16:creationId xmlns:a16="http://schemas.microsoft.com/office/drawing/2014/main" id="{98494BDF-7409-5B45-86BB-9B7A86D2D94E}"/>
              </a:ext>
            </a:extLst>
          </p:cNvPr>
          <p:cNvSpPr/>
          <p:nvPr/>
        </p:nvSpPr>
        <p:spPr>
          <a:xfrm>
            <a:off x="4017699" y="1017377"/>
            <a:ext cx="3317368" cy="1176867"/>
          </a:xfrm>
          <a:custGeom>
            <a:avLst/>
            <a:gdLst>
              <a:gd name="connsiteX0" fmla="*/ 0 w 3317368"/>
              <a:gd name="connsiteY0" fmla="*/ 196148 h 1176867"/>
              <a:gd name="connsiteX1" fmla="*/ 196148 w 3317368"/>
              <a:gd name="connsiteY1" fmla="*/ 0 h 1176867"/>
              <a:gd name="connsiteX2" fmla="*/ 1935131 w 3317368"/>
              <a:gd name="connsiteY2" fmla="*/ 0 h 1176867"/>
              <a:gd name="connsiteX3" fmla="*/ 1935131 w 3317368"/>
              <a:gd name="connsiteY3" fmla="*/ 0 h 1176867"/>
              <a:gd name="connsiteX4" fmla="*/ 2764473 w 3317368"/>
              <a:gd name="connsiteY4" fmla="*/ 0 h 1176867"/>
              <a:gd name="connsiteX5" fmla="*/ 3121220 w 3317368"/>
              <a:gd name="connsiteY5" fmla="*/ 0 h 1176867"/>
              <a:gd name="connsiteX6" fmla="*/ 3317368 w 3317368"/>
              <a:gd name="connsiteY6" fmla="*/ 196148 h 1176867"/>
              <a:gd name="connsiteX7" fmla="*/ 3317368 w 3317368"/>
              <a:gd name="connsiteY7" fmla="*/ 686506 h 1176867"/>
              <a:gd name="connsiteX8" fmla="*/ 3317368 w 3317368"/>
              <a:gd name="connsiteY8" fmla="*/ 686506 h 1176867"/>
              <a:gd name="connsiteX9" fmla="*/ 3317368 w 3317368"/>
              <a:gd name="connsiteY9" fmla="*/ 980723 h 1176867"/>
              <a:gd name="connsiteX10" fmla="*/ 3317368 w 3317368"/>
              <a:gd name="connsiteY10" fmla="*/ 980719 h 1176867"/>
              <a:gd name="connsiteX11" fmla="*/ 3121220 w 3317368"/>
              <a:gd name="connsiteY11" fmla="*/ 1176867 h 1176867"/>
              <a:gd name="connsiteX12" fmla="*/ 2764473 w 3317368"/>
              <a:gd name="connsiteY12" fmla="*/ 1176867 h 1176867"/>
              <a:gd name="connsiteX13" fmla="*/ 1835765 w 3317368"/>
              <a:gd name="connsiteY13" fmla="*/ 1447805 h 1176867"/>
              <a:gd name="connsiteX14" fmla="*/ 1935131 w 3317368"/>
              <a:gd name="connsiteY14" fmla="*/ 1176867 h 1176867"/>
              <a:gd name="connsiteX15" fmla="*/ 196148 w 3317368"/>
              <a:gd name="connsiteY15" fmla="*/ 1176867 h 1176867"/>
              <a:gd name="connsiteX16" fmla="*/ 0 w 3317368"/>
              <a:gd name="connsiteY16" fmla="*/ 980719 h 1176867"/>
              <a:gd name="connsiteX17" fmla="*/ 0 w 3317368"/>
              <a:gd name="connsiteY17" fmla="*/ 980723 h 1176867"/>
              <a:gd name="connsiteX18" fmla="*/ 0 w 3317368"/>
              <a:gd name="connsiteY18" fmla="*/ 686506 h 1176867"/>
              <a:gd name="connsiteX19" fmla="*/ 0 w 3317368"/>
              <a:gd name="connsiteY19" fmla="*/ 686506 h 1176867"/>
              <a:gd name="connsiteX20" fmla="*/ 0 w 3317368"/>
              <a:gd name="connsiteY20" fmla="*/ 196148 h 117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17368" h="1176867" fill="none" extrusionOk="0">
                <a:moveTo>
                  <a:pt x="0" y="196148"/>
                </a:moveTo>
                <a:cubicBezTo>
                  <a:pt x="-13541" y="71010"/>
                  <a:pt x="90856" y="1855"/>
                  <a:pt x="196148" y="0"/>
                </a:cubicBezTo>
                <a:cubicBezTo>
                  <a:pt x="940997" y="132152"/>
                  <a:pt x="1136985" y="-37537"/>
                  <a:pt x="1935131" y="0"/>
                </a:cubicBezTo>
                <a:lnTo>
                  <a:pt x="1935131" y="0"/>
                </a:lnTo>
                <a:cubicBezTo>
                  <a:pt x="2028959" y="-8400"/>
                  <a:pt x="2581087" y="1815"/>
                  <a:pt x="2764473" y="0"/>
                </a:cubicBezTo>
                <a:cubicBezTo>
                  <a:pt x="2941482" y="-28995"/>
                  <a:pt x="3047412" y="27290"/>
                  <a:pt x="3121220" y="0"/>
                </a:cubicBezTo>
                <a:cubicBezTo>
                  <a:pt x="3234389" y="-17344"/>
                  <a:pt x="3319195" y="104440"/>
                  <a:pt x="3317368" y="196148"/>
                </a:cubicBezTo>
                <a:cubicBezTo>
                  <a:pt x="3297991" y="439138"/>
                  <a:pt x="3340533" y="582606"/>
                  <a:pt x="3317368" y="686506"/>
                </a:cubicBezTo>
                <a:lnTo>
                  <a:pt x="3317368" y="686506"/>
                </a:lnTo>
                <a:cubicBezTo>
                  <a:pt x="3296543" y="772956"/>
                  <a:pt x="3325111" y="833798"/>
                  <a:pt x="3317368" y="980723"/>
                </a:cubicBezTo>
                <a:lnTo>
                  <a:pt x="3317368" y="980719"/>
                </a:lnTo>
                <a:cubicBezTo>
                  <a:pt x="3312928" y="1086760"/>
                  <a:pt x="3219669" y="1185374"/>
                  <a:pt x="3121220" y="1176867"/>
                </a:cubicBezTo>
                <a:cubicBezTo>
                  <a:pt x="3083795" y="1155108"/>
                  <a:pt x="2911612" y="1184304"/>
                  <a:pt x="2764473" y="1176867"/>
                </a:cubicBezTo>
                <a:cubicBezTo>
                  <a:pt x="2652726" y="1181163"/>
                  <a:pt x="2096756" y="1290769"/>
                  <a:pt x="1835765" y="1447805"/>
                </a:cubicBezTo>
                <a:cubicBezTo>
                  <a:pt x="1890521" y="1329391"/>
                  <a:pt x="1910980" y="1210545"/>
                  <a:pt x="1935131" y="1176867"/>
                </a:cubicBezTo>
                <a:cubicBezTo>
                  <a:pt x="1609404" y="1260873"/>
                  <a:pt x="425371" y="1143202"/>
                  <a:pt x="196148" y="1176867"/>
                </a:cubicBezTo>
                <a:cubicBezTo>
                  <a:pt x="81932" y="1197575"/>
                  <a:pt x="4796" y="1094533"/>
                  <a:pt x="0" y="980719"/>
                </a:cubicBezTo>
                <a:lnTo>
                  <a:pt x="0" y="980723"/>
                </a:lnTo>
                <a:cubicBezTo>
                  <a:pt x="9527" y="920441"/>
                  <a:pt x="17332" y="804530"/>
                  <a:pt x="0" y="686506"/>
                </a:cubicBezTo>
                <a:lnTo>
                  <a:pt x="0" y="686506"/>
                </a:lnTo>
                <a:cubicBezTo>
                  <a:pt x="5508" y="583101"/>
                  <a:pt x="-1227" y="405962"/>
                  <a:pt x="0" y="196148"/>
                </a:cubicBezTo>
                <a:close/>
              </a:path>
              <a:path w="3317368" h="1176867" stroke="0" extrusionOk="0">
                <a:moveTo>
                  <a:pt x="0" y="196148"/>
                </a:moveTo>
                <a:cubicBezTo>
                  <a:pt x="-3508" y="81722"/>
                  <a:pt x="80978" y="-19195"/>
                  <a:pt x="196148" y="0"/>
                </a:cubicBezTo>
                <a:cubicBezTo>
                  <a:pt x="650530" y="84000"/>
                  <a:pt x="1664772" y="-143829"/>
                  <a:pt x="1935131" y="0"/>
                </a:cubicBezTo>
                <a:lnTo>
                  <a:pt x="1935131" y="0"/>
                </a:lnTo>
                <a:cubicBezTo>
                  <a:pt x="2108070" y="-35214"/>
                  <a:pt x="2643766" y="45645"/>
                  <a:pt x="2764473" y="0"/>
                </a:cubicBezTo>
                <a:cubicBezTo>
                  <a:pt x="2926601" y="-24000"/>
                  <a:pt x="3056290" y="18711"/>
                  <a:pt x="3121220" y="0"/>
                </a:cubicBezTo>
                <a:cubicBezTo>
                  <a:pt x="3228431" y="-14692"/>
                  <a:pt x="3306659" y="77307"/>
                  <a:pt x="3317368" y="196148"/>
                </a:cubicBezTo>
                <a:cubicBezTo>
                  <a:pt x="3301141" y="351861"/>
                  <a:pt x="3358627" y="476819"/>
                  <a:pt x="3317368" y="686506"/>
                </a:cubicBezTo>
                <a:lnTo>
                  <a:pt x="3317368" y="686506"/>
                </a:lnTo>
                <a:cubicBezTo>
                  <a:pt x="3325865" y="817802"/>
                  <a:pt x="3331008" y="924838"/>
                  <a:pt x="3317368" y="980723"/>
                </a:cubicBezTo>
                <a:lnTo>
                  <a:pt x="3317368" y="980719"/>
                </a:lnTo>
                <a:cubicBezTo>
                  <a:pt x="3299038" y="1089559"/>
                  <a:pt x="3229002" y="1187523"/>
                  <a:pt x="3121220" y="1176867"/>
                </a:cubicBezTo>
                <a:cubicBezTo>
                  <a:pt x="3004877" y="1207158"/>
                  <a:pt x="2844886" y="1156863"/>
                  <a:pt x="2764473" y="1176867"/>
                </a:cubicBezTo>
                <a:cubicBezTo>
                  <a:pt x="2391616" y="1334059"/>
                  <a:pt x="1990636" y="1423394"/>
                  <a:pt x="1835765" y="1447805"/>
                </a:cubicBezTo>
                <a:cubicBezTo>
                  <a:pt x="1893596" y="1364842"/>
                  <a:pt x="1913518" y="1263911"/>
                  <a:pt x="1935131" y="1176867"/>
                </a:cubicBezTo>
                <a:cubicBezTo>
                  <a:pt x="1551853" y="1238553"/>
                  <a:pt x="388629" y="1329400"/>
                  <a:pt x="196148" y="1176867"/>
                </a:cubicBezTo>
                <a:cubicBezTo>
                  <a:pt x="77785" y="1180466"/>
                  <a:pt x="-9731" y="1080505"/>
                  <a:pt x="0" y="980719"/>
                </a:cubicBezTo>
                <a:lnTo>
                  <a:pt x="0" y="980723"/>
                </a:lnTo>
                <a:cubicBezTo>
                  <a:pt x="-3791" y="915608"/>
                  <a:pt x="-2126" y="802887"/>
                  <a:pt x="0" y="686506"/>
                </a:cubicBezTo>
                <a:lnTo>
                  <a:pt x="0" y="686506"/>
                </a:lnTo>
                <a:cubicBezTo>
                  <a:pt x="30353" y="618141"/>
                  <a:pt x="-3237" y="367439"/>
                  <a:pt x="0" y="196148"/>
                </a:cubicBezTo>
                <a:close/>
              </a:path>
            </a:pathLst>
          </a:custGeom>
          <a:solidFill>
            <a:srgbClr val="EF786D">
              <a:lumMod val="20000"/>
              <a:lumOff val="80000"/>
            </a:srgbClr>
          </a:solidFill>
          <a:ln w="25400" cap="flat" cmpd="sng" algn="ctr">
            <a:solidFill>
              <a:srgbClr val="C9212D"/>
            </a:solidFill>
            <a:prstDash val="solid"/>
            <a:extLst>
              <a:ext uri="{C807C97D-BFC1-408E-A445-0C87EB9F89A2}">
                <ask:lineSketchStyleProps xmlns:ask="http://schemas.microsoft.com/office/drawing/2018/sketchyshapes" xmlns="" sd="626053808">
                  <a:prstGeom prst="wedgeRoundRectCallout">
                    <a:avLst>
                      <a:gd name="adj1" fmla="val 5338"/>
                      <a:gd name="adj2" fmla="val 73022"/>
                      <a:gd name="adj3" fmla="val 16667"/>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srgbClr val="000000"/>
                </a:solidFill>
                <a:effectLst/>
                <a:uLnTx/>
                <a:uFillTx/>
                <a:latin typeface="UTM Avo" panose="02040603050506020204" pitchFamily="18" charset="0"/>
                <a:cs typeface="+mn-cs"/>
              </a:rPr>
              <a:t>Mình sẽ cố gắng hoàn thành tốt.</a:t>
            </a:r>
            <a:endParaRPr kumimoji="0" lang="en-US" sz="2400" b="1" i="0" u="none" strike="noStrike" kern="0" cap="none" spc="0" normalizeH="0" baseline="0" noProof="0" dirty="0">
              <a:ln>
                <a:noFill/>
              </a:ln>
              <a:solidFill>
                <a:srgbClr val="000000"/>
              </a:solidFill>
              <a:effectLst/>
              <a:uLnTx/>
              <a:uFillTx/>
              <a:latin typeface="UTM Avo" panose="02040603050506020204" pitchFamily="18" charset="0"/>
              <a:cs typeface="+mn-cs"/>
            </a:endParaRPr>
          </a:p>
        </p:txBody>
      </p:sp>
      <p:sp>
        <p:nvSpPr>
          <p:cNvPr id="24" name="TextBox 23">
            <a:extLst>
              <a:ext uri="{FF2B5EF4-FFF2-40B4-BE49-F238E27FC236}">
                <a16:creationId xmlns:a16="http://schemas.microsoft.com/office/drawing/2014/main" id="{BB50EDF5-0695-8BDF-2675-0D8F706B0BF6}"/>
              </a:ext>
            </a:extLst>
          </p:cNvPr>
          <p:cNvSpPr txBox="1"/>
          <p:nvPr/>
        </p:nvSpPr>
        <p:spPr>
          <a:xfrm>
            <a:off x="702198" y="5732237"/>
            <a:ext cx="9452455"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rPr>
              <a:t>Lan bắt tay ngay vào việc và dành nhiều thời gian chăm chút cho bức vẽ của mình. </a:t>
            </a:r>
            <a:endParaRPr kumimoji="0" lang="en-US" sz="3000" b="1" i="0" u="none" strike="noStrike" kern="1200" cap="none" spc="0" normalizeH="0" baseline="0" noProof="0" dirty="0">
              <a:ln>
                <a:noFill/>
              </a:ln>
              <a:solidFill>
                <a:srgbClr val="70AD47">
                  <a:lumMod val="50000"/>
                </a:srgbClr>
              </a:solidFill>
              <a:effectLst/>
              <a:uLnTx/>
              <a:uFillTx/>
              <a:latin typeface="UTM Avo" panose="02040603050506020204" pitchFamily="18" charset="0"/>
              <a:cs typeface="+mn-cs"/>
            </a:endParaRPr>
          </a:p>
        </p:txBody>
      </p:sp>
    </p:spTree>
    <p:custDataLst>
      <p:tags r:id="rId1"/>
    </p:custDataLst>
    <p:extLst>
      <p:ext uri="{BB962C8B-B14F-4D97-AF65-F5344CB8AC3E}">
        <p14:creationId xmlns:p14="http://schemas.microsoft.com/office/powerpoint/2010/main" val="199232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815275;"/>
</p:tagLst>
</file>

<file path=ppt/tags/tag10.xml><?xml version="1.0" encoding="utf-8"?>
<p:tagLst xmlns:a="http://schemas.openxmlformats.org/drawingml/2006/main" xmlns:r="http://schemas.openxmlformats.org/officeDocument/2006/relationships" xmlns:p="http://schemas.openxmlformats.org/presentationml/2006/main">
  <p:tag name="ISLIDE.DIAGRAM" val="#602608;#816144;"/>
</p:tagLst>
</file>

<file path=ppt/tags/tag11.xml><?xml version="1.0" encoding="utf-8"?>
<p:tagLst xmlns:a="http://schemas.openxmlformats.org/drawingml/2006/main" xmlns:r="http://schemas.openxmlformats.org/officeDocument/2006/relationships" xmlns:p="http://schemas.openxmlformats.org/presentationml/2006/main">
  <p:tag name="ISLIDE.DIAGRAM" val="#602608;#774491;"/>
</p:tagLst>
</file>

<file path=ppt/tags/tag12.xml><?xml version="1.0" encoding="utf-8"?>
<p:tagLst xmlns:a="http://schemas.openxmlformats.org/drawingml/2006/main" xmlns:r="http://schemas.openxmlformats.org/officeDocument/2006/relationships" xmlns:p="http://schemas.openxmlformats.org/presentationml/2006/main">
  <p:tag name="ISLIDE.DIAGRAM" val="#602608;#537710;"/>
  <p:tag name="ISLIDE.ICON" val="#120587;#407148;#149498;"/>
</p:tagLst>
</file>

<file path=ppt/tags/tag13.xml><?xml version="1.0" encoding="utf-8"?>
<p:tagLst xmlns:a="http://schemas.openxmlformats.org/drawingml/2006/main" xmlns:r="http://schemas.openxmlformats.org/officeDocument/2006/relationships" xmlns:p="http://schemas.openxmlformats.org/presentationml/2006/main">
  <p:tag name="ISLIDE.DIAGRAM" val="#602608;#602672;"/>
</p:tagLst>
</file>

<file path=ppt/tags/tag2.xml><?xml version="1.0" encoding="utf-8"?>
<p:tagLst xmlns:a="http://schemas.openxmlformats.org/drawingml/2006/main" xmlns:r="http://schemas.openxmlformats.org/officeDocument/2006/relationships" xmlns:p="http://schemas.openxmlformats.org/presentationml/2006/main">
  <p:tag name="ISLIDE.DIAGRAM" val="#816144;"/>
</p:tagLst>
</file>

<file path=ppt/tags/tag3.xml><?xml version="1.0" encoding="utf-8"?>
<p:tagLst xmlns:a="http://schemas.openxmlformats.org/drawingml/2006/main" xmlns:r="http://schemas.openxmlformats.org/officeDocument/2006/relationships" xmlns:p="http://schemas.openxmlformats.org/presentationml/2006/main">
  <p:tag name="ISLIDE.DIAGRAM" val="#818045;"/>
  <p:tag name="ISLIDE.ICON" val="#120587;#407148;#11367;#36641;"/>
</p:tagLst>
</file>

<file path=ppt/tags/tag4.xml><?xml version="1.0" encoding="utf-8"?>
<p:tagLst xmlns:a="http://schemas.openxmlformats.org/drawingml/2006/main" xmlns:r="http://schemas.openxmlformats.org/officeDocument/2006/relationships" xmlns:p="http://schemas.openxmlformats.org/presentationml/2006/main">
  <p:tag name="ISLIDE.DIAGRAM" val="#602608;"/>
</p:tagLst>
</file>

<file path=ppt/tags/tag5.xml><?xml version="1.0" encoding="utf-8"?>
<p:tagLst xmlns:a="http://schemas.openxmlformats.org/drawingml/2006/main" xmlns:r="http://schemas.openxmlformats.org/officeDocument/2006/relationships" xmlns:p="http://schemas.openxmlformats.org/presentationml/2006/main">
  <p:tag name="ISLIDE.DIAGRAM" val="#602608;"/>
</p:tagLst>
</file>

<file path=ppt/tags/tag6.xml><?xml version="1.0" encoding="utf-8"?>
<p:tagLst xmlns:a="http://schemas.openxmlformats.org/drawingml/2006/main" xmlns:r="http://schemas.openxmlformats.org/officeDocument/2006/relationships" xmlns:p="http://schemas.openxmlformats.org/presentationml/2006/main">
  <p:tag name="ISLIDE.DIAGRAM" val="#602608;#751682;"/>
</p:tagLst>
</file>

<file path=ppt/tags/tag7.xml><?xml version="1.0" encoding="utf-8"?>
<p:tagLst xmlns:a="http://schemas.openxmlformats.org/drawingml/2006/main" xmlns:r="http://schemas.openxmlformats.org/officeDocument/2006/relationships" xmlns:p="http://schemas.openxmlformats.org/presentationml/2006/main">
  <p:tag name="ISLIDE.DIAGRAM" val="#602608;#798908;"/>
</p:tagLst>
</file>

<file path=ppt/tags/tag8.xml><?xml version="1.0" encoding="utf-8"?>
<p:tagLst xmlns:a="http://schemas.openxmlformats.org/drawingml/2006/main" xmlns:r="http://schemas.openxmlformats.org/officeDocument/2006/relationships" xmlns:p="http://schemas.openxmlformats.org/presentationml/2006/main">
  <p:tag name="ISLIDE.DIAGRAM" val="#602608;#798908;"/>
</p:tagLst>
</file>

<file path=ppt/tags/tag9.xml><?xml version="1.0" encoding="utf-8"?>
<p:tagLst xmlns:a="http://schemas.openxmlformats.org/drawingml/2006/main" xmlns:r="http://schemas.openxmlformats.org/officeDocument/2006/relationships" xmlns:p="http://schemas.openxmlformats.org/presentationml/2006/main">
  <p:tag name="ISLIDE.DIAGRAM" val="#602608;#7989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z1s5q4d">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818</Words>
  <Application>Microsoft Office PowerPoint</Application>
  <PresentationFormat>Widescreen</PresentationFormat>
  <Paragraphs>60</Paragraphs>
  <Slides>25</Slides>
  <Notes>0</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25</vt:i4>
      </vt:variant>
    </vt:vector>
  </HeadingPairs>
  <TitlesOfParts>
    <vt:vector size="44" baseType="lpstr">
      <vt:lpstr>#9Slide05 Aphrodite Pro</vt:lpstr>
      <vt:lpstr>#9Slide05 Bodega Script</vt:lpstr>
      <vt:lpstr>#9Slide07 Altus</vt:lpstr>
      <vt:lpstr>#9Slide07 HoneyCream</vt:lpstr>
      <vt:lpstr>#9Slide07 IcielBC Cubano Normal</vt:lpstr>
      <vt:lpstr>.VnTifani Heavy</vt:lpstr>
      <vt:lpstr>Arial</vt:lpstr>
      <vt:lpstr>Calibri</vt:lpstr>
      <vt:lpstr>Calibri Light</vt:lpstr>
      <vt:lpstr>Chango</vt:lpstr>
      <vt:lpstr>等线</vt:lpstr>
      <vt:lpstr>SVN-Hole Hearted</vt:lpstr>
      <vt:lpstr>Tahoma</vt:lpstr>
      <vt:lpstr>Times New Roman</vt:lpstr>
      <vt:lpstr>UTM Avo</vt:lpstr>
      <vt:lpstr>VNI-Cooper</vt:lpstr>
      <vt:lpstr>字魂107号-萌趣欢乐体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2</cp:revision>
  <dcterms:created xsi:type="dcterms:W3CDTF">2022-10-10T02:50:48Z</dcterms:created>
  <dcterms:modified xsi:type="dcterms:W3CDTF">2025-11-10T01:50:23Z</dcterms:modified>
</cp:coreProperties>
</file>