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14"/>
  </p:notesMasterIdLst>
  <p:sldIdLst>
    <p:sldId id="311" r:id="rId3"/>
    <p:sldId id="3183" r:id="rId4"/>
    <p:sldId id="3190" r:id="rId5"/>
    <p:sldId id="3191" r:id="rId6"/>
    <p:sldId id="3196" r:id="rId7"/>
    <p:sldId id="3197" r:id="rId8"/>
    <p:sldId id="3203" r:id="rId9"/>
    <p:sldId id="3198" r:id="rId10"/>
    <p:sldId id="3184" r:id="rId11"/>
    <p:sldId id="3186" r:id="rId12"/>
    <p:sldId id="31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91B09-8B75-4E00-99D2-B041A03387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A2588-7338-4674-A4F7-D63138278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2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8E91-BC42-BE3D-B9EE-1BE32BD96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A2160-4E6F-352A-242F-24607FD28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8DF-A1AE-4143-2EE8-775CAEF1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A890B-6D84-BA3E-347F-21F479CC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3A42-F396-1AF7-78C8-9DA5CE83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0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582E-E491-1B39-07BE-D46A3783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D9BB-7EBA-3E1E-623D-70A81EFF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255E8-7AA2-F31D-741A-7213FD77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2DD79-0E19-DD94-43BE-DFCD7876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E64C-91DF-AE35-09FC-79177D68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51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60AD-596C-796E-2EC3-632236E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97443-E07F-2ABC-105A-5B0ECEBD1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D5D7-0F28-5931-29AC-AFAABDAA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56819-7463-7F55-1F16-3BCE7B78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5D3C-C82D-6AC7-290D-F08FFD2F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54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A1CB-9072-12E1-F5BB-935FEAFC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BC17-4C8F-5FA6-5393-A6B422A75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90D4D-2D33-5AF1-509E-2100F95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E1C4-EB73-9DDC-4F17-2544DA72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11FD-0C27-9148-F4E8-14A59EB6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44215-8BF8-ECF5-66B0-16BE63F9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78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1ACE-1A2D-5A79-6016-47E673B4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F3B7F-6290-D763-4141-6F249346C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485D3-07D7-303B-0532-A63985449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2E909-BC7D-B7D2-8F7D-6D1E1A06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34D32-7157-20FD-CB4B-EA21AC34B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B910C-8C8C-92FA-C892-26EB59F2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CFCEA-1AF9-31FE-7A5C-1BC3A377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932EC-9B28-B0CE-3935-B401B8E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82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D075-A0EA-6AD5-E5F8-E3F3089B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2AF9D-3768-71CC-26F1-83AB735F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E663D-FDED-FD44-CB55-99E7E556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7A70-AE35-197C-AA06-D8A8C260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3F9F0-EAB6-F392-EE8C-58AFFB60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84F70-07AF-578A-F491-8A5CEC78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F7258-2ADD-4E4E-0DD2-B1018316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01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F741-BB28-2650-68C8-6B0B05BD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174D-57C1-C126-B618-544C11B6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396C8-F0CC-8416-B019-4527D25AC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1AF30-EE2F-05A5-FC23-DD423D0E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6934C-FDFF-C942-6BCB-78810BD5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67A9-5365-BFE8-B209-A2E13EC2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21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71A7-0CD0-A6B0-4B3F-5C31D226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6DEBE-3920-B3BC-336D-30841ADB7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5265E-8251-654B-2735-584A893BF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F422F-CE6B-447D-D04F-7EB3CF6F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505BA-8AF3-D799-ED74-937D8B89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1516D-903B-3801-9353-705F3B40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D5D0-F0A2-9E92-E9C9-1111B5DF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1C86-D657-A14E-AFEB-31CA88304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1344-4779-3987-23BC-9FA712AC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7BF6-1AD3-8D04-6E70-6988BB67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67B0-172F-0714-EFBC-C3324B84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B8E71-0AE1-C56C-2629-0E4AC9E69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CE18B-7984-1746-0349-1A6E094F5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94D-1127-F8DA-D6C8-AF8BD61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01CAE-75D1-3569-CDCB-69A4EC26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74EB-9100-10F6-F1ED-5D4EC904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9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76B91-CFA0-2E7A-63E6-72210FC124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14863"/>
            <a:ext cx="1687432" cy="1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933861-BE64-2863-F4CF-69BE9F091B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7040" y="1727007"/>
            <a:ext cx="2249619" cy="1518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F794E-3707-27B2-766F-FFAD21CEC8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8850" y="2307993"/>
            <a:ext cx="8537084" cy="2260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C3ED0-76FF-09E5-DB98-0DB3DAD94E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0989" y="4490424"/>
            <a:ext cx="224352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B93F48-777A-18FF-4106-D6282FA7BB43}"/>
              </a:ext>
            </a:extLst>
          </p:cNvPr>
          <p:cNvSpPr txBox="1"/>
          <p:nvPr/>
        </p:nvSpPr>
        <p:spPr>
          <a:xfrm>
            <a:off x="2085975" y="3334198"/>
            <a:ext cx="762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Đố bạn theo nhóm đôi về các phép tính trong bảng 13 trừ đi một số.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8E47D-E550-4877-A6E5-BDFD7F73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574" y="1028954"/>
            <a:ext cx="6145301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3C3B40-5035-CD8A-C22B-B8BB7C204790}"/>
              </a:ext>
            </a:extLst>
          </p:cNvPr>
          <p:cNvGrpSpPr/>
          <p:nvPr/>
        </p:nvGrpSpPr>
        <p:grpSpPr>
          <a:xfrm>
            <a:off x="2159184" y="2217447"/>
            <a:ext cx="3536166" cy="2478125"/>
            <a:chOff x="2159184" y="2217447"/>
            <a:chExt cx="3536166" cy="24781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DA2652-82C9-EEB5-2F70-D106CB42E47F}"/>
                </a:ext>
              </a:extLst>
            </p:cNvPr>
            <p:cNvGrpSpPr/>
            <p:nvPr/>
          </p:nvGrpSpPr>
          <p:grpSpPr>
            <a:xfrm>
              <a:off x="2159184" y="2217447"/>
              <a:ext cx="3536166" cy="2478125"/>
              <a:chOff x="2296597" y="1542979"/>
              <a:chExt cx="3536166" cy="247812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C8B22C-82A6-E533-0161-306041409232}"/>
                  </a:ext>
                </a:extLst>
              </p:cNvPr>
              <p:cNvSpPr txBox="1"/>
              <p:nvPr/>
            </p:nvSpPr>
            <p:spPr>
              <a:xfrm>
                <a:off x="2296597" y="1542979"/>
                <a:ext cx="3536166" cy="2478125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Tính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12 – 4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12 = 10 + 2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10 – 4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+ 2 =  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07B271D-1C7F-0D3B-7CFA-F70DBAC9A736}"/>
                  </a:ext>
                </a:extLst>
              </p:cNvPr>
              <p:cNvSpPr/>
              <p:nvPr/>
            </p:nvSpPr>
            <p:spPr>
              <a:xfrm>
                <a:off x="4102779" y="3411197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09D204C-1317-4380-F10A-593A7E130C56}"/>
                </a:ext>
              </a:extLst>
            </p:cNvPr>
            <p:cNvSpPr/>
            <p:nvPr/>
          </p:nvSpPr>
          <p:spPr>
            <a:xfrm>
              <a:off x="3965366" y="35035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92670D0-F45D-8B27-A99A-2308497933E3}"/>
                </a:ext>
              </a:extLst>
            </p:cNvPr>
            <p:cNvSpPr/>
            <p:nvPr/>
          </p:nvSpPr>
          <p:spPr>
            <a:xfrm>
              <a:off x="2564287" y="4084100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A7FF64-298D-8378-A851-30D6AEBB4D1D}"/>
              </a:ext>
            </a:extLst>
          </p:cNvPr>
          <p:cNvGrpSpPr/>
          <p:nvPr/>
        </p:nvGrpSpPr>
        <p:grpSpPr>
          <a:xfrm>
            <a:off x="7188255" y="2217447"/>
            <a:ext cx="3536166" cy="2478125"/>
            <a:chOff x="7188255" y="2217447"/>
            <a:chExt cx="3536166" cy="247812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FDF0C2-9008-1AB4-93FC-F887394EB6A5}"/>
                </a:ext>
              </a:extLst>
            </p:cNvPr>
            <p:cNvGrpSpPr/>
            <p:nvPr/>
          </p:nvGrpSpPr>
          <p:grpSpPr>
            <a:xfrm>
              <a:off x="7188255" y="2217447"/>
              <a:ext cx="3536166" cy="2478125"/>
              <a:chOff x="7382637" y="1542979"/>
              <a:chExt cx="3536166" cy="247812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5A8AB34-5970-3929-A588-602482CBB3C4}"/>
                  </a:ext>
                </a:extLst>
              </p:cNvPr>
              <p:cNvGrpSpPr/>
              <p:nvPr/>
            </p:nvGrpSpPr>
            <p:grpSpPr>
              <a:xfrm>
                <a:off x="7382637" y="1542979"/>
                <a:ext cx="3536166" cy="2478125"/>
                <a:chOff x="2296597" y="1542979"/>
                <a:chExt cx="3536166" cy="2478125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CE75F7E-754D-F751-9BF0-276D493DEE92}"/>
                    </a:ext>
                  </a:extLst>
                </p:cNvPr>
                <p:cNvSpPr txBox="1"/>
                <p:nvPr/>
              </p:nvSpPr>
              <p:spPr>
                <a:xfrm>
                  <a:off x="2296597" y="1542979"/>
                  <a:ext cx="3536166" cy="2478125"/>
                </a:xfrm>
                <a:prstGeom prst="roundRect">
                  <a:avLst/>
                </a:prstGeom>
                <a:ln>
                  <a:solidFill>
                    <a:srgbClr val="9DD046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b)   </a:t>
                  </a: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Tính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13 – 6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Tách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: 13 = 10 +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10 –         =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     +       =  </a:t>
                  </a:r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DA57D88E-278B-0F6D-9D18-7A2EDFAE6D9E}"/>
                    </a:ext>
                  </a:extLst>
                </p:cNvPr>
                <p:cNvSpPr/>
                <p:nvPr/>
              </p:nvSpPr>
              <p:spPr>
                <a:xfrm>
                  <a:off x="4420282" y="3431840"/>
                  <a:ext cx="436418" cy="43641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2F26DC7-07D3-7276-D13D-BC2E5D4746D1}"/>
                  </a:ext>
                </a:extLst>
              </p:cNvPr>
              <p:cNvSpPr/>
              <p:nvPr/>
            </p:nvSpPr>
            <p:spPr>
              <a:xfrm>
                <a:off x="8714301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3250D1E-F354-CBFA-6C63-6AB65A75DD40}"/>
                  </a:ext>
                </a:extLst>
              </p:cNvPr>
              <p:cNvSpPr/>
              <p:nvPr/>
            </p:nvSpPr>
            <p:spPr>
              <a:xfrm>
                <a:off x="9572364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9C519A2-FED3-E3F1-F343-2DD5A2F014B1}"/>
                  </a:ext>
                </a:extLst>
              </p:cNvPr>
              <p:cNvSpPr/>
              <p:nvPr/>
            </p:nvSpPr>
            <p:spPr>
              <a:xfrm>
                <a:off x="7914881" y="3431840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2763401-2756-D949-7253-C8EE85C549CE}"/>
                </a:ext>
              </a:extLst>
            </p:cNvPr>
            <p:cNvSpPr/>
            <p:nvPr/>
          </p:nvSpPr>
          <p:spPr>
            <a:xfrm>
              <a:off x="9998342" y="30080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4ED553F-E1CC-3FDD-93B6-5D96DE9C2EC3}"/>
                </a:ext>
              </a:extLst>
            </p:cNvPr>
            <p:cNvSpPr/>
            <p:nvPr/>
          </p:nvSpPr>
          <p:spPr>
            <a:xfrm>
              <a:off x="8519919" y="4101777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CE408F93-F554-EBE9-7E66-C4DC274C5040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2184C2-D152-19CF-4B0B-39FF4C859A60}"/>
              </a:ext>
            </a:extLst>
          </p:cNvPr>
          <p:cNvSpPr/>
          <p:nvPr/>
        </p:nvSpPr>
        <p:spPr>
          <a:xfrm>
            <a:off x="3965366" y="35010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B852CD-088C-39E9-E74A-13A815198D51}"/>
              </a:ext>
            </a:extLst>
          </p:cNvPr>
          <p:cNvGrpSpPr/>
          <p:nvPr/>
        </p:nvGrpSpPr>
        <p:grpSpPr>
          <a:xfrm>
            <a:off x="2943594" y="5059430"/>
            <a:ext cx="1967345" cy="512618"/>
            <a:chOff x="2563090" y="4391891"/>
            <a:chExt cx="1967345" cy="51261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F61C668-504C-4808-5495-7C00056B8A70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4 =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F33D1FB-86E1-5AB4-B029-25BFAE0EA356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C4115C7-8101-0CEC-80E3-948ED8F8C2A9}"/>
              </a:ext>
            </a:extLst>
          </p:cNvPr>
          <p:cNvGrpSpPr/>
          <p:nvPr/>
        </p:nvGrpSpPr>
        <p:grpSpPr>
          <a:xfrm>
            <a:off x="8125907" y="5059430"/>
            <a:ext cx="1967345" cy="512618"/>
            <a:chOff x="2563090" y="4391891"/>
            <a:chExt cx="1967345" cy="51261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2781242-2257-898C-72EE-B78B8CABF2E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13 – 6 =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4E2D5F3-1155-29B3-C92D-5F150EFD4B9E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77FA1D5-2F65-D03A-4977-490F920B68C9}"/>
              </a:ext>
            </a:extLst>
          </p:cNvPr>
          <p:cNvSpPr/>
          <p:nvPr/>
        </p:nvSpPr>
        <p:spPr>
          <a:xfrm>
            <a:off x="4305462" y="509753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3ABA33C-86B3-B351-A307-754512847861}"/>
              </a:ext>
            </a:extLst>
          </p:cNvPr>
          <p:cNvSpPr/>
          <p:nvPr/>
        </p:nvSpPr>
        <p:spPr>
          <a:xfrm>
            <a:off x="2564287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51FFFF-72D9-69A7-343B-2C17BB963AF1}"/>
              </a:ext>
            </a:extLst>
          </p:cNvPr>
          <p:cNvSpPr/>
          <p:nvPr/>
        </p:nvSpPr>
        <p:spPr>
          <a:xfrm>
            <a:off x="3965366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9936B16-B77A-0192-0935-54B394701231}"/>
              </a:ext>
            </a:extLst>
          </p:cNvPr>
          <p:cNvSpPr/>
          <p:nvPr/>
        </p:nvSpPr>
        <p:spPr>
          <a:xfrm>
            <a:off x="9998342" y="300809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69F5E82-12B6-A9C0-A24F-872551609437}"/>
              </a:ext>
            </a:extLst>
          </p:cNvPr>
          <p:cNvSpPr/>
          <p:nvPr/>
        </p:nvSpPr>
        <p:spPr>
          <a:xfrm>
            <a:off x="8519919" y="352526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F94795-CA69-10D5-C611-67546194AE7A}"/>
              </a:ext>
            </a:extLst>
          </p:cNvPr>
          <p:cNvSpPr/>
          <p:nvPr/>
        </p:nvSpPr>
        <p:spPr>
          <a:xfrm>
            <a:off x="9377982" y="353089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FCA4ADA-97EF-E87F-E152-CA8B052C85C7}"/>
              </a:ext>
            </a:extLst>
          </p:cNvPr>
          <p:cNvSpPr/>
          <p:nvPr/>
        </p:nvSpPr>
        <p:spPr>
          <a:xfrm>
            <a:off x="7718382" y="410177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11A1068-B890-96B8-E17B-B0C48BA6CB6D}"/>
              </a:ext>
            </a:extLst>
          </p:cNvPr>
          <p:cNvSpPr/>
          <p:nvPr/>
        </p:nvSpPr>
        <p:spPr>
          <a:xfrm>
            <a:off x="8519919" y="41002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E2ED104-7B8F-E909-8F6F-E72F7D87406E}"/>
              </a:ext>
            </a:extLst>
          </p:cNvPr>
          <p:cNvSpPr/>
          <p:nvPr/>
        </p:nvSpPr>
        <p:spPr>
          <a:xfrm>
            <a:off x="9305484" y="4110441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1CC1B32-44F6-BC78-B0CE-F4DE0CC5DB38}"/>
              </a:ext>
            </a:extLst>
          </p:cNvPr>
          <p:cNvSpPr/>
          <p:nvPr/>
        </p:nvSpPr>
        <p:spPr>
          <a:xfrm>
            <a:off x="9487775" y="5095965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pic>
        <p:nvPicPr>
          <p:cNvPr id="70" name="Picture 69" descr="C:\Users\TUAN\Downloads\Luyện tập 1.png">
            <a:extLst>
              <a:ext uri="{FF2B5EF4-FFF2-40B4-BE49-F238E27FC236}">
                <a16:creationId xmlns:a16="http://schemas.microsoft.com/office/drawing/2014/main" id="{29B9D660-35DE-8090-9DE5-26F63099B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91" y="656386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19CCBD4-25EF-008A-F160-251D5AE71AEC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C5FA5A-6B47-6DDD-E6D3-2ED3DE60261E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3AB23-35B8-CE0F-5A52-ECF13F577338}"/>
              </a:ext>
            </a:extLst>
          </p:cNvPr>
          <p:cNvSpPr txBox="1"/>
          <p:nvPr/>
        </p:nvSpPr>
        <p:spPr>
          <a:xfrm>
            <a:off x="1592218" y="548265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3323C7-0617-0245-B581-F7110262A0A9}"/>
              </a:ext>
            </a:extLst>
          </p:cNvPr>
          <p:cNvGrpSpPr/>
          <p:nvPr/>
        </p:nvGrpSpPr>
        <p:grpSpPr>
          <a:xfrm>
            <a:off x="926180" y="1636250"/>
            <a:ext cx="2502754" cy="700550"/>
            <a:chOff x="2563090" y="4391891"/>
            <a:chExt cx="196734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FE4B01F-08D8-0CDE-B5DA-77510CEFD36A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F9B2B5-B4E4-9E9C-FEAE-F7671317ECD6}"/>
                </a:ext>
              </a:extLst>
            </p:cNvPr>
            <p:cNvSpPr/>
            <p:nvPr/>
          </p:nvSpPr>
          <p:spPr>
            <a:xfrm>
              <a:off x="3775212" y="440908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9B8C41-08A8-264C-7E8A-F3EACC294414}"/>
              </a:ext>
            </a:extLst>
          </p:cNvPr>
          <p:cNvGrpSpPr/>
          <p:nvPr/>
        </p:nvGrpSpPr>
        <p:grpSpPr>
          <a:xfrm>
            <a:off x="926179" y="3010724"/>
            <a:ext cx="2502754" cy="700549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6A18D8-B724-5981-8268-66A4DC5423A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7 =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5225D27-E634-B681-F701-BB0853CA61D1}"/>
                </a:ext>
              </a:extLst>
            </p:cNvPr>
            <p:cNvSpPr/>
            <p:nvPr/>
          </p:nvSpPr>
          <p:spPr>
            <a:xfrm>
              <a:off x="3685364" y="4416052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5051BB-113A-56AA-D607-5326F9CEB492}"/>
              </a:ext>
            </a:extLst>
          </p:cNvPr>
          <p:cNvGrpSpPr/>
          <p:nvPr/>
        </p:nvGrpSpPr>
        <p:grpSpPr>
          <a:xfrm>
            <a:off x="3583616" y="1636249"/>
            <a:ext cx="2502754" cy="700549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956B479-6D8B-0007-DF10-59458D92DB5E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4 =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2D984B5-6C4F-83A9-A306-6D115FB25415}"/>
                </a:ext>
              </a:extLst>
            </p:cNvPr>
            <p:cNvSpPr/>
            <p:nvPr/>
          </p:nvSpPr>
          <p:spPr>
            <a:xfrm>
              <a:off x="3745262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DFAFC8-1D10-940D-B5F6-3F8A2CDB5B86}"/>
              </a:ext>
            </a:extLst>
          </p:cNvPr>
          <p:cNvGrpSpPr/>
          <p:nvPr/>
        </p:nvGrpSpPr>
        <p:grpSpPr>
          <a:xfrm>
            <a:off x="3563311" y="3004409"/>
            <a:ext cx="2603955" cy="700549"/>
            <a:chOff x="2563090" y="4391891"/>
            <a:chExt cx="1967345" cy="51261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57CE676-6AD1-2C35-AC6A-4C98059CD41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8 = 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1DA6801-07EA-8C53-A34C-A8191F8B8F6A}"/>
                </a:ext>
              </a:extLst>
            </p:cNvPr>
            <p:cNvSpPr/>
            <p:nvPr/>
          </p:nvSpPr>
          <p:spPr>
            <a:xfrm>
              <a:off x="3716264" y="442302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6BD8F1-FDDB-8A4B-903F-FA4B1C777EF8}"/>
              </a:ext>
            </a:extLst>
          </p:cNvPr>
          <p:cNvGrpSpPr/>
          <p:nvPr/>
        </p:nvGrpSpPr>
        <p:grpSpPr>
          <a:xfrm>
            <a:off x="6272011" y="1598904"/>
            <a:ext cx="2502754" cy="737894"/>
            <a:chOff x="2563090" y="4391891"/>
            <a:chExt cx="1967345" cy="51261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0401BE1-B186-939F-8DD4-1C4C86794175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5 =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BDFAE68-111A-73F5-5173-51838780F083}"/>
                </a:ext>
              </a:extLst>
            </p:cNvPr>
            <p:cNvSpPr/>
            <p:nvPr/>
          </p:nvSpPr>
          <p:spPr>
            <a:xfrm>
              <a:off x="3797674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8E80A3-C271-4CC8-FD8A-267145411BCA}"/>
              </a:ext>
            </a:extLst>
          </p:cNvPr>
          <p:cNvGrpSpPr/>
          <p:nvPr/>
        </p:nvGrpSpPr>
        <p:grpSpPr>
          <a:xfrm>
            <a:off x="6272011" y="2997153"/>
            <a:ext cx="2502754" cy="700548"/>
            <a:chOff x="2563090" y="4391891"/>
            <a:chExt cx="1967345" cy="51261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3484C9E-AEC0-BFC5-DCAD-F568EDCE603B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9 =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052BB1B-DAEE-69E4-5970-421DD7B70B7B}"/>
                </a:ext>
              </a:extLst>
            </p:cNvPr>
            <p:cNvSpPr/>
            <p:nvPr/>
          </p:nvSpPr>
          <p:spPr>
            <a:xfrm>
              <a:off x="3775212" y="442302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9EEDC5-BC3B-0C62-4F18-80CFAAF3E2A8}"/>
              </a:ext>
            </a:extLst>
          </p:cNvPr>
          <p:cNvGrpSpPr/>
          <p:nvPr/>
        </p:nvGrpSpPr>
        <p:grpSpPr>
          <a:xfrm>
            <a:off x="2157825" y="4385200"/>
            <a:ext cx="2502754" cy="700548"/>
            <a:chOff x="2563090" y="4391891"/>
            <a:chExt cx="1967345" cy="51261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B5C28F-ACD5-B210-12B6-910880ECAB64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6 = 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3334B68-6589-3A03-8CFB-86803CC1EDD5}"/>
                </a:ext>
              </a:extLst>
            </p:cNvPr>
            <p:cNvSpPr/>
            <p:nvPr/>
          </p:nvSpPr>
          <p:spPr>
            <a:xfrm>
              <a:off x="3752750" y="441605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3484AE-9D61-D863-47AE-AAA99693CFA3}"/>
              </a:ext>
            </a:extLst>
          </p:cNvPr>
          <p:cNvGrpSpPr/>
          <p:nvPr/>
        </p:nvGrpSpPr>
        <p:grpSpPr>
          <a:xfrm>
            <a:off x="4874674" y="4402801"/>
            <a:ext cx="2603955" cy="737894"/>
            <a:chOff x="2563090" y="4391891"/>
            <a:chExt cx="1967345" cy="51261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236854E-3454-5D88-6C94-F9557A73D18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12 – 2 = 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009D715-AADC-AE8F-1469-2ACAF417BFDF}"/>
                </a:ext>
              </a:extLst>
            </p:cNvPr>
            <p:cNvSpPr/>
            <p:nvPr/>
          </p:nvSpPr>
          <p:spPr>
            <a:xfrm>
              <a:off x="3737853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74" name="Picture 2" descr="Cartoon Hand Painted Boy With Pencil Writing | Art drawings for kids,  Writing cartoons, Student cartoon">
            <a:extLst>
              <a:ext uri="{FF2B5EF4-FFF2-40B4-BE49-F238E27FC236}">
                <a16:creationId xmlns:a16="http://schemas.microsoft.com/office/drawing/2014/main" id="{83C8342E-6711-BBF0-C70F-142F12FD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037" y="2393129"/>
            <a:ext cx="2986963" cy="423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7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31480-3D44-DD5E-2A3E-9142040435D4}"/>
              </a:ext>
            </a:extLst>
          </p:cNvPr>
          <p:cNvSpPr txBox="1"/>
          <p:nvPr/>
        </p:nvSpPr>
        <p:spPr>
          <a:xfrm>
            <a:off x="1823084" y="918089"/>
            <a:ext cx="115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EF08AEB-E399-F76F-F07A-C60406CB1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706963"/>
              </p:ext>
            </p:extLst>
          </p:nvPr>
        </p:nvGraphicFramePr>
        <p:xfrm>
          <a:off x="1499994" y="1789399"/>
          <a:ext cx="908165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</a:rPr>
                        <a:t>–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E76FBA9-45B3-CE06-4ADE-CF927F78B8D4}"/>
              </a:ext>
            </a:extLst>
          </p:cNvPr>
          <p:cNvSpPr txBox="1"/>
          <p:nvPr/>
        </p:nvSpPr>
        <p:spPr>
          <a:xfrm>
            <a:off x="5005659" y="3229725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08E1C8-9063-FC6D-3F2A-4FC65F077D98}"/>
              </a:ext>
            </a:extLst>
          </p:cNvPr>
          <p:cNvSpPr txBox="1"/>
          <p:nvPr/>
        </p:nvSpPr>
        <p:spPr>
          <a:xfrm>
            <a:off x="6274158" y="3229725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08FA2-3573-2B72-772A-11A800290FE7}"/>
              </a:ext>
            </a:extLst>
          </p:cNvPr>
          <p:cNvSpPr txBox="1"/>
          <p:nvPr/>
        </p:nvSpPr>
        <p:spPr>
          <a:xfrm>
            <a:off x="7404111" y="3229724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01BDB2-D33B-7493-A25A-42E16112276F}"/>
              </a:ext>
            </a:extLst>
          </p:cNvPr>
          <p:cNvSpPr txBox="1"/>
          <p:nvPr/>
        </p:nvSpPr>
        <p:spPr>
          <a:xfrm>
            <a:off x="8603337" y="3246188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03D46-551D-FD8F-0255-6F407C234733}"/>
              </a:ext>
            </a:extLst>
          </p:cNvPr>
          <p:cNvSpPr txBox="1"/>
          <p:nvPr/>
        </p:nvSpPr>
        <p:spPr>
          <a:xfrm>
            <a:off x="9774105" y="3229724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D7BDCE-25A1-E74C-3249-0E95701B08E2}"/>
              </a:ext>
            </a:extLst>
          </p:cNvPr>
          <p:cNvSpPr/>
          <p:nvPr/>
        </p:nvSpPr>
        <p:spPr>
          <a:xfrm>
            <a:off x="1241556" y="90415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6" name="Picture 2" descr="Free Kid Writing Clip Art with No Background - ClipartKey">
            <a:extLst>
              <a:ext uri="{FF2B5EF4-FFF2-40B4-BE49-F238E27FC236}">
                <a16:creationId xmlns:a16="http://schemas.microsoft.com/office/drawing/2014/main" id="{337688C6-0ABF-81F4-4A37-1ACC76A0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05" y="4182503"/>
            <a:ext cx="2522875" cy="226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C3717-68BE-A4C9-FE45-2DE00368E1F9}"/>
              </a:ext>
            </a:extLst>
          </p:cNvPr>
          <p:cNvSpPr txBox="1"/>
          <p:nvPr/>
        </p:nvSpPr>
        <p:spPr>
          <a:xfrm>
            <a:off x="590550" y="507699"/>
            <a:ext cx="1148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03FEA84-E120-5D12-DA0F-157EFE7350E4}"/>
              </a:ext>
            </a:extLst>
          </p:cNvPr>
          <p:cNvSpPr/>
          <p:nvPr/>
        </p:nvSpPr>
        <p:spPr>
          <a:xfrm>
            <a:off x="192697" y="4984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BD9-4FCD-8260-6FEE-99BCAE7DC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856" y="1142565"/>
            <a:ext cx="8122128" cy="45728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6F48B1-B12F-E103-D6A3-8683939511D4}"/>
              </a:ext>
            </a:extLst>
          </p:cNvPr>
          <p:cNvGrpSpPr/>
          <p:nvPr/>
        </p:nvGrpSpPr>
        <p:grpSpPr>
          <a:xfrm>
            <a:off x="2739950" y="3700463"/>
            <a:ext cx="2708350" cy="890587"/>
            <a:chOff x="7880507" y="2628243"/>
            <a:chExt cx="1243535" cy="101335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EDB7ED-5966-C480-76AC-ADCDDAE29165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8D1428-5501-AD72-6A2F-90E149FD356C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20892D-5794-D31C-4364-E42C6285FDC5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BD2BD5-900D-29BF-3982-F2E90399D3B3}"/>
              </a:ext>
            </a:extLst>
          </p:cNvPr>
          <p:cNvGrpSpPr/>
          <p:nvPr/>
        </p:nvGrpSpPr>
        <p:grpSpPr>
          <a:xfrm flipH="1">
            <a:off x="6679504" y="3290386"/>
            <a:ext cx="1922498" cy="1057926"/>
            <a:chOff x="7880507" y="2628243"/>
            <a:chExt cx="1243535" cy="101335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FBC322-09AF-ABD3-39F5-8DB67B598681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E4ADBBC-4297-2877-4BA9-CADB7EAF74B5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16916F-A4B3-BA57-1A01-D6F5B53A600B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AB87A6-5E86-2B69-BF7F-4DC624A5F241}"/>
              </a:ext>
            </a:extLst>
          </p:cNvPr>
          <p:cNvGrpSpPr/>
          <p:nvPr/>
        </p:nvGrpSpPr>
        <p:grpSpPr>
          <a:xfrm flipH="1">
            <a:off x="7099299" y="2501119"/>
            <a:ext cx="1041485" cy="927881"/>
            <a:chOff x="7880507" y="2628243"/>
            <a:chExt cx="1243535" cy="101335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72222D9-7ECC-A66A-3B55-CE3375AA924B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732C81-5B18-4D1B-D200-E0F4A6773272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9F89073-77EE-02DA-CF5D-2D44EFD01660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1D7970-3026-D50F-4BD3-8572CDA07313}"/>
              </a:ext>
            </a:extLst>
          </p:cNvPr>
          <p:cNvGrpSpPr/>
          <p:nvPr/>
        </p:nvGrpSpPr>
        <p:grpSpPr>
          <a:xfrm>
            <a:off x="4329046" y="2541105"/>
            <a:ext cx="1795508" cy="1463163"/>
            <a:chOff x="7880507" y="2628243"/>
            <a:chExt cx="1243535" cy="101335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8A13C50-0545-AA7E-F39B-74A977BF3F34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437879A-96A0-A638-0E5B-7AA6D6EB385A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BEC78A2-965A-5B4C-8621-E4BFC94DFE24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79ED6-0DF9-E350-2A44-93300311C056}"/>
              </a:ext>
            </a:extLst>
          </p:cNvPr>
          <p:cNvGrpSpPr/>
          <p:nvPr/>
        </p:nvGrpSpPr>
        <p:grpSpPr>
          <a:xfrm>
            <a:off x="7803813" y="4367527"/>
            <a:ext cx="798189" cy="650303"/>
            <a:chOff x="7880507" y="2628243"/>
            <a:chExt cx="1243535" cy="101335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35E037C-5067-AABA-0958-76630B6F042A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A8678FB-C090-24BB-5275-0D11BF6B5FC8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04CBAE9-9282-A7F6-A384-8001D7677610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5DA3281-FA29-1769-B1A6-F24EB7EF502F}"/>
              </a:ext>
            </a:extLst>
          </p:cNvPr>
          <p:cNvSpPr txBox="1"/>
          <p:nvPr/>
        </p:nvSpPr>
        <p:spPr>
          <a:xfrm>
            <a:off x="2355154" y="5910653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đậu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6AA6F394-2387-D6CF-87E3-7ECE1ED8FF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1852C-E6C7-79A9-E61F-8E87781683B3}"/>
              </a:ext>
            </a:extLst>
          </p:cNvPr>
          <p:cNvSpPr txBox="1"/>
          <p:nvPr/>
        </p:nvSpPr>
        <p:spPr>
          <a:xfrm>
            <a:off x="1516969" y="544415"/>
            <a:ext cx="9582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5A49A0-30C3-B485-1BF4-D957F39D8547}"/>
              </a:ext>
            </a:extLst>
          </p:cNvPr>
          <p:cNvSpPr/>
          <p:nvPr/>
        </p:nvSpPr>
        <p:spPr>
          <a:xfrm>
            <a:off x="1022324" y="68365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60EA7-FB8B-1666-6E82-D76E9C68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331" y="1750725"/>
            <a:ext cx="4295775" cy="4514850"/>
          </a:xfrm>
          <a:prstGeom prst="roundRect">
            <a:avLst>
              <a:gd name="adj" fmla="val 26815"/>
            </a:avLst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D239A7-8E2F-2178-5531-6DF312378FA6}"/>
              </a:ext>
            </a:extLst>
          </p:cNvPr>
          <p:cNvCxnSpPr>
            <a:cxnSpLocks/>
          </p:cNvCxnSpPr>
          <p:nvPr/>
        </p:nvCxnSpPr>
        <p:spPr>
          <a:xfrm>
            <a:off x="2278556" y="977316"/>
            <a:ext cx="2844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027B9B-2927-0AAE-506A-3F1B2E55764E}"/>
              </a:ext>
            </a:extLst>
          </p:cNvPr>
          <p:cNvCxnSpPr>
            <a:cxnSpLocks/>
          </p:cNvCxnSpPr>
          <p:nvPr/>
        </p:nvCxnSpPr>
        <p:spPr>
          <a:xfrm>
            <a:off x="3982666" y="1429247"/>
            <a:ext cx="622523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9FDD50-6830-66AE-E45F-E2A7370822C4}"/>
              </a:ext>
            </a:extLst>
          </p:cNvPr>
          <p:cNvCxnSpPr>
            <a:cxnSpLocks/>
          </p:cNvCxnSpPr>
          <p:nvPr/>
        </p:nvCxnSpPr>
        <p:spPr>
          <a:xfrm>
            <a:off x="5968409" y="974182"/>
            <a:ext cx="350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C1DEE7-0E16-6F86-7E99-E9C1EEE9BEEF}"/>
              </a:ext>
            </a:extLst>
          </p:cNvPr>
          <p:cNvSpPr txBox="1"/>
          <p:nvPr/>
        </p:nvSpPr>
        <p:spPr>
          <a:xfrm>
            <a:off x="793973" y="1678213"/>
            <a:ext cx="4052217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: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5E4B85-64F3-EF8A-C475-8FA508B8AD50}"/>
              </a:ext>
            </a:extLst>
          </p:cNvPr>
          <p:cNvSpPr txBox="1"/>
          <p:nvPr/>
        </p:nvSpPr>
        <p:spPr>
          <a:xfrm>
            <a:off x="1079676" y="4130854"/>
            <a:ext cx="6266004" cy="259782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 – 5 = 8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8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269</Words>
  <Application>Microsoft Office PowerPoint</Application>
  <PresentationFormat>Widescreen</PresentationFormat>
  <Paragraphs>95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思源黑体 CN Medium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Vũ</cp:lastModifiedBy>
  <cp:revision>21</cp:revision>
  <dcterms:created xsi:type="dcterms:W3CDTF">2024-04-30T09:38:30Z</dcterms:created>
  <dcterms:modified xsi:type="dcterms:W3CDTF">2025-10-28T07:28:58Z</dcterms:modified>
</cp:coreProperties>
</file>