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4" r:id="rId2"/>
    <p:sldId id="327" r:id="rId3"/>
    <p:sldId id="417" r:id="rId4"/>
    <p:sldId id="445" r:id="rId5"/>
    <p:sldId id="446" r:id="rId6"/>
    <p:sldId id="447" r:id="rId7"/>
    <p:sldId id="453" r:id="rId8"/>
    <p:sldId id="448" r:id="rId9"/>
    <p:sldId id="454" r:id="rId10"/>
    <p:sldId id="319" r:id="rId11"/>
    <p:sldId id="322" r:id="rId12"/>
    <p:sldId id="331" r:id="rId13"/>
    <p:sldId id="332" r:id="rId14"/>
    <p:sldId id="333" r:id="rId15"/>
    <p:sldId id="694" r:id="rId16"/>
    <p:sldId id="692" r:id="rId17"/>
    <p:sldId id="693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6D08-CE68-379B-E8F4-156AD337F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28E4D-FC15-DA2E-ED30-BDD09FE2A915}"/>
              </a:ext>
            </a:extLst>
          </p:cNvPr>
          <p:cNvSpPr/>
          <p:nvPr userDrawn="1"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13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0.png"/><Relationship Id="rId11" Type="http://schemas.microsoft.com/office/2007/relationships/hdphoto" Target="../media/hdphoto3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12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326</Words>
  <Application>Microsoft Office PowerPoint</Application>
  <PresentationFormat>Widescreen</PresentationFormat>
  <Paragraphs>81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Book Antiqua</vt:lpstr>
      <vt:lpstr>Calibri</vt:lpstr>
      <vt:lpstr>Cambria</vt:lpstr>
      <vt:lpstr>Cambria Math</vt:lpstr>
      <vt:lpstr>UTM Showcard</vt:lpstr>
      <vt:lpstr>Wingdings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Vũ</cp:lastModifiedBy>
  <cp:revision>15</cp:revision>
  <dcterms:created xsi:type="dcterms:W3CDTF">2024-05-07T03:08:25Z</dcterms:created>
  <dcterms:modified xsi:type="dcterms:W3CDTF">2025-11-27T07:37:06Z</dcterms:modified>
</cp:coreProperties>
</file>