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10"/>
  </p:notesMasterIdLst>
  <p:sldIdLst>
    <p:sldId id="309" r:id="rId3"/>
    <p:sldId id="281" r:id="rId4"/>
    <p:sldId id="260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0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0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2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5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2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1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0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16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62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66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85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45" y="35403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45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62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121920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3375661" y="1067805"/>
            <a:ext cx="566274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992362" y="2865821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1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5106999" y="1394608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531429" y="2077954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4220513" y="3601901"/>
            <a:ext cx="4445323" cy="13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1E</a:t>
            </a:r>
            <a:endParaRPr lang="x-none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70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3CB5B7-66A2-CBCB-35C6-284EDE00C2F1}"/>
              </a:ext>
            </a:extLst>
          </p:cNvPr>
          <p:cNvSpPr txBox="1"/>
          <p:nvPr/>
        </p:nvSpPr>
        <p:spPr>
          <a:xfrm>
            <a:off x="4419600" y="20574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92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126945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5029201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7171" y="5029201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874" y="3184991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2600" y="5126945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029201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9828" y="4996997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3153" y="3183177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82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828801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2" y="2057402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17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2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51" y="2286012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24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2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24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8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48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38504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52600" y="76201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4492171" y="277224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2171" y="421641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2171" y="567509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10600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10600" y="416198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0600" y="5638812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95450" y="140590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2840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711652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17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973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58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95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19617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81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39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11312" y="98848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98F76-EDA8-435F-824C-922FD7436AB5}: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 2013 – 2022">
  <a:themeElements>
    <a:clrScheme name="Chủ đề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86</Words>
  <Application>Microsoft Office PowerPoint</Application>
  <PresentationFormat>Màn hình rộng</PresentationFormat>
  <Paragraphs>33</Paragraphs>
  <Slides>7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Arial</vt:lpstr>
      <vt:lpstr>AvantGarde Md BT</vt:lpstr>
      <vt:lpstr>Calibri</vt:lpstr>
      <vt:lpstr>Calibri Light</vt:lpstr>
      <vt:lpstr>Times New Roman</vt:lpstr>
      <vt:lpstr>Office Theme</vt:lpstr>
      <vt:lpstr>Chủ đề Office 2013 – 2022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Vu Nhan</cp:lastModifiedBy>
  <cp:revision>47</cp:revision>
  <dcterms:created xsi:type="dcterms:W3CDTF">2020-08-16T14:31:31Z</dcterms:created>
  <dcterms:modified xsi:type="dcterms:W3CDTF">2025-01-12T08:03:20Z</dcterms:modified>
</cp:coreProperties>
</file>