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1" r:id="rId2"/>
  </p:sldMasterIdLst>
  <p:notesMasterIdLst>
    <p:notesMasterId r:id="rId10"/>
  </p:notesMasterIdLst>
  <p:sldIdLst>
    <p:sldId id="309" r:id="rId3"/>
    <p:sldId id="281" r:id="rId4"/>
    <p:sldId id="269" r:id="rId5"/>
    <p:sldId id="270" r:id="rId6"/>
    <p:sldId id="271" r:id="rId7"/>
    <p:sldId id="272" r:id="rId8"/>
    <p:sldId id="273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33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92A03-C23D-48B7-9EF6-7E57FE4CAA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90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92A03-C23D-48B7-9EF6-7E57FE4CAA6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81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92A03-C23D-48B7-9EF6-7E57FE4CAA6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66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92A03-C23D-48B7-9EF6-7E57FE4CAA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73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92A03-C23D-48B7-9EF6-7E57FE4CAA6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63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92A03-C23D-48B7-9EF6-7E57FE4CAA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5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41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4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76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5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09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9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5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1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14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61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38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45" y="354032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45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35" y="484062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800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14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39" y="354030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39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35" y="484059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800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9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59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31" y="354026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31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28" y="484055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800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2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23" y="354022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23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21" y="484051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800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4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2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2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8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662" r:id="rId13"/>
    <p:sldLayoutId id="2147483685" r:id="rId14"/>
    <p:sldLayoutId id="2147483686" r:id="rId15"/>
    <p:sldLayoutId id="2147483697" r:id="rId16"/>
    <p:sldLayoutId id="2147483698" r:id="rId17"/>
    <p:sldLayoutId id="2147483709" r:id="rId18"/>
    <p:sldLayoutId id="214748371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1.jpeg"/><Relationship Id="rId11" Type="http://schemas.openxmlformats.org/officeDocument/2006/relationships/image" Target="../media/image7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owerpoint dễ thương và đáng yêu nhất">
            <a:extLst>
              <a:ext uri="{FF2B5EF4-FFF2-40B4-BE49-F238E27FC236}">
                <a16:creationId xmlns:a16="http://schemas.microsoft.com/office/drawing/2014/main" id="{D336AD60-886B-0A40-8AF3-7B5543F1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9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42CBB4-99EC-844A-8665-2B9CCA0D8358}"/>
              </a:ext>
            </a:extLst>
          </p:cNvPr>
          <p:cNvSpPr/>
          <p:nvPr/>
        </p:nvSpPr>
        <p:spPr>
          <a:xfrm>
            <a:off x="3375661" y="1067805"/>
            <a:ext cx="5662748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BÁT TRANG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D562AA-4A59-8D40-B7A4-35D123ECE1F7}"/>
              </a:ext>
            </a:extLst>
          </p:cNvPr>
          <p:cNvSpPr txBox="1"/>
          <p:nvPr/>
        </p:nvSpPr>
        <p:spPr>
          <a:xfrm>
            <a:off x="2992362" y="2865821"/>
            <a:ext cx="66115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– LỚP 1</a:t>
            </a:r>
            <a:endParaRPr lang="x-none" sz="2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28E998-0D85-714A-8B5C-BD4B74D34B0E}"/>
              </a:ext>
            </a:extLst>
          </p:cNvPr>
          <p:cNvCxnSpPr/>
          <p:nvPr/>
        </p:nvCxnSpPr>
        <p:spPr>
          <a:xfrm>
            <a:off x="5106999" y="1394608"/>
            <a:ext cx="2177721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2531429" y="2077954"/>
            <a:ext cx="7487866" cy="2432035"/>
          </a:xfrm>
          <a:prstGeom prst="rect">
            <a:avLst/>
          </a:prstGeom>
        </p:spPr>
        <p:txBody>
          <a:bodyPr spcFirstLastPara="1" wrap="none" lIns="68486" tIns="34288" rIns="68486" bIns="3428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0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QUÝ </a:t>
            </a:r>
            <a:r>
              <a:rPr lang="en-US" sz="33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THẦY</a:t>
            </a:r>
            <a:r>
              <a:rPr lang="en-US" sz="30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CÔ ĐẾN VỚI TIẾT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562AA-4A59-8D40-B7A4-35D123ECE1F7}"/>
              </a:ext>
            </a:extLst>
          </p:cNvPr>
          <p:cNvSpPr txBox="1"/>
          <p:nvPr/>
        </p:nvSpPr>
        <p:spPr>
          <a:xfrm>
            <a:off x="4220513" y="3601901"/>
            <a:ext cx="4445323" cy="13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Nhàn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năm: 1992</a:t>
            </a: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1E</a:t>
            </a:r>
            <a:endParaRPr lang="x-none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2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24" y="3024108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45380" y="413870"/>
            <a:ext cx="7425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22: </a:t>
            </a:r>
          </a:p>
          <a:p>
            <a:pPr algn="ctr" defTabSz="685800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728883" y="-1746833"/>
            <a:ext cx="609600" cy="812800"/>
          </a:xfrm>
          <a:prstGeom prst="rect">
            <a:avLst/>
          </a:prstGeom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0AF48B23-3508-3EB2-9B2F-D91483789E99}"/>
              </a:ext>
            </a:extLst>
          </p:cNvPr>
          <p:cNvGrpSpPr/>
          <p:nvPr/>
        </p:nvGrpSpPr>
        <p:grpSpPr>
          <a:xfrm>
            <a:off x="4704142" y="1880334"/>
            <a:ext cx="2362199" cy="986111"/>
            <a:chOff x="3764973" y="2644047"/>
            <a:chExt cx="2978727" cy="3277030"/>
          </a:xfrm>
        </p:grpSpPr>
        <p:sp>
          <p:nvSpPr>
            <p:cNvPr id="3" name="椭圆 6">
              <a:extLst>
                <a:ext uri="{FF2B5EF4-FFF2-40B4-BE49-F238E27FC236}">
                  <a16:creationId xmlns:a16="http://schemas.microsoft.com/office/drawing/2014/main" id="{DDE186F5-F13E-FE84-8F72-777F9B5628A9}"/>
                </a:ext>
              </a:extLst>
            </p:cNvPr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90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90FDAA0-8648-13EE-8E3C-C8FC18D4794F}"/>
                </a:ext>
              </a:extLst>
            </p:cNvPr>
            <p:cNvSpPr txBox="1"/>
            <p:nvPr/>
          </p:nvSpPr>
          <p:spPr>
            <a:xfrm>
              <a:off x="3907145" y="3023910"/>
              <a:ext cx="2757457" cy="2352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40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4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791" y="1524000"/>
            <a:ext cx="7858125" cy="4800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581410" y="2514600"/>
            <a:ext cx="904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210727" y="27432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05602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015761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653887" y="304801"/>
            <a:ext cx="2601191" cy="11075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77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42" y="1273847"/>
            <a:ext cx="8494257" cy="5181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038600" y="31242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904343" y="4495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13122" y="4114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365343" y="4876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562100" y="76200"/>
            <a:ext cx="2476500" cy="11699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00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17" y="1647383"/>
            <a:ext cx="8339138" cy="457199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02375"/>
            <a:ext cx="2514600" cy="26173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438411"/>
            <a:ext cx="3048000" cy="2596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43201"/>
            <a:ext cx="2743200" cy="24765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952171" y="1447800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bé đến lớn.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2725236"/>
            <a:ext cx="3048000" cy="22917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17" y="2841117"/>
            <a:ext cx="2743199" cy="22584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03" y="2559228"/>
            <a:ext cx="3124201" cy="2490279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7467600" y="2438400"/>
            <a:ext cx="243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885220" y="3911032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015031" y="3871117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752600" y="152401"/>
            <a:ext cx="2133600" cy="11075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70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2058 L -0.33038 0.0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6069E-6 L 0.33923 0.010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7168E-6 L 0.32743 -0.001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6069E-6 L -0.27361 0.0076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37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8229600" cy="4343400"/>
          </a:xfrm>
        </p:spPr>
      </p:pic>
      <p:sp>
        <p:nvSpPr>
          <p:cNvPr id="15" name="Rectangle 14"/>
          <p:cNvSpPr/>
          <p:nvPr/>
        </p:nvSpPr>
        <p:spPr>
          <a:xfrm>
            <a:off x="1952171" y="1502229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lớn đến bé.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7" y="2728685"/>
            <a:ext cx="2832779" cy="26815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79" y="2940739"/>
            <a:ext cx="3124200" cy="2257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79" y="2728683"/>
            <a:ext cx="3263221" cy="24003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6553200" y="4191000"/>
            <a:ext cx="2209800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7" y="2691039"/>
            <a:ext cx="3124199" cy="28715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27" y="2728685"/>
            <a:ext cx="2852738" cy="28339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83" y="2538639"/>
            <a:ext cx="3033344" cy="287156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3581411" y="4419600"/>
            <a:ext cx="2489879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444406" y="2438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79" y="152405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15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5607E-6 L 0.32778 -0.0043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-2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0.02035 L -0.32552 0.0203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-0.00671 L 0.30973 -0.008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111 L -0.3125 -0.00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32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12" y="152400"/>
            <a:ext cx="8762999" cy="655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490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C452B48-51EB-4EB9-829F-68496899467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xō\u0002{4FF3AFDC-DC94-424A-9962-4C8AADF6C0C8}&quot;,&quot;C:\\Users\\Admin\\Desktop\\bài giảng đóng zip nộp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22- So sánh số có hai chữ số - 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498F76-EDA8-435F-824C-922FD7436AB5}:3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BDDEA0-2F6F-4123-8737-3C8FE141489A}:2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870006-868D-4B18-970E-BA5744C15ADA}:2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6D257D-055C-4B57-B7A9-A1BA0E8B42FF}:2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C5A7AB-72F0-402F-8DC5-3071565BB414}:2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D89E40-8E12-401C-973C-340CBED8BBAE}:2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0D0F93-E9D6-40CF-984E-DD76511207E6}:2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 2013 – 2022">
  <a:themeElements>
    <a:clrScheme name="Chủ đề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93</Words>
  <Application>Microsoft Office PowerPoint</Application>
  <PresentationFormat>Màn hình rộng</PresentationFormat>
  <Paragraphs>18</Paragraphs>
  <Slides>7</Slides>
  <Notes>7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7</vt:i4>
      </vt:variant>
    </vt:vector>
  </HeadingPairs>
  <TitlesOfParts>
    <vt:vector size="14" baseType="lpstr">
      <vt:lpstr>Arial</vt:lpstr>
      <vt:lpstr>AvantGarde Md BT</vt:lpstr>
      <vt:lpstr>Calibri</vt:lpstr>
      <vt:lpstr>Calibri Light</vt:lpstr>
      <vt:lpstr>Times New Roman</vt:lpstr>
      <vt:lpstr>Office Theme</vt:lpstr>
      <vt:lpstr>Chủ đề Office 2013 – 2022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22- So sánh số có hai chữ số - 2</dc:title>
  <dc:creator>DELL</dc:creator>
  <cp:lastModifiedBy>Vu Nhan</cp:lastModifiedBy>
  <cp:revision>49</cp:revision>
  <dcterms:created xsi:type="dcterms:W3CDTF">2020-08-16T14:31:31Z</dcterms:created>
  <dcterms:modified xsi:type="dcterms:W3CDTF">2025-01-12T08:10:39Z</dcterms:modified>
</cp:coreProperties>
</file>