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</p:sldMasterIdLst>
  <p:notesMasterIdLst>
    <p:notesMasterId r:id="rId9"/>
  </p:notesMasterIdLst>
  <p:sldIdLst>
    <p:sldId id="309" r:id="rId3"/>
    <p:sldId id="281" r:id="rId4"/>
    <p:sldId id="275" r:id="rId5"/>
    <p:sldId id="276" r:id="rId6"/>
    <p:sldId id="274" r:id="rId7"/>
    <p:sldId id="28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3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92A03-C23D-48B7-9EF6-7E57FE4CAA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7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92A03-C23D-48B7-9EF6-7E57FE4CAA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92A03-C23D-48B7-9EF6-7E57FE4CAA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3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92A03-C23D-48B7-9EF6-7E57FE4CAA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8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92A03-C23D-48B7-9EF6-7E57FE4CAA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1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5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22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6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6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44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39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50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0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92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80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07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04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45" y="354032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45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35" y="484062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8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14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39" y="354030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39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35" y="484059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8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31" y="354026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31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28" y="484055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8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3" y="354022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3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21" y="484051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8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2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2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8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662" r:id="rId13"/>
    <p:sldLayoutId id="2147483685" r:id="rId14"/>
    <p:sldLayoutId id="2147483686" r:id="rId15"/>
    <p:sldLayoutId id="2147483697" r:id="rId16"/>
    <p:sldLayoutId id="2147483698" r:id="rId17"/>
    <p:sldLayoutId id="2147483709" r:id="rId18"/>
    <p:sldLayoutId id="214748371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owerpoint dễ thương và đáng yêu nhất">
            <a:extLst>
              <a:ext uri="{FF2B5EF4-FFF2-40B4-BE49-F238E27FC236}">
                <a16:creationId xmlns:a16="http://schemas.microsoft.com/office/drawing/2014/main" id="{D336AD60-886B-0A40-8AF3-7B5543F1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413"/>
            <a:ext cx="12115800" cy="704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42CBB4-99EC-844A-8665-2B9CCA0D8358}"/>
              </a:ext>
            </a:extLst>
          </p:cNvPr>
          <p:cNvSpPr/>
          <p:nvPr/>
        </p:nvSpPr>
        <p:spPr>
          <a:xfrm>
            <a:off x="2431870" y="304800"/>
            <a:ext cx="7503141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BÁT TRANG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1890439" y="2814239"/>
            <a:ext cx="8760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1</a:t>
            </a:r>
            <a:endParaRPr lang="x-none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8E998-0D85-714A-8B5C-BD4B74D34B0E}"/>
              </a:ext>
            </a:extLst>
          </p:cNvPr>
          <p:cNvCxnSpPr/>
          <p:nvPr/>
        </p:nvCxnSpPr>
        <p:spPr>
          <a:xfrm>
            <a:off x="4744045" y="666642"/>
            <a:ext cx="2885481" cy="1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371600" y="1809666"/>
            <a:ext cx="9982200" cy="2909583"/>
          </a:xfrm>
          <a:prstGeom prst="rect">
            <a:avLst/>
          </a:prstGeom>
        </p:spPr>
        <p:txBody>
          <a:bodyPr spcFirstLastPara="1" wrap="none" lIns="68486" tIns="34288" rIns="68486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</a:t>
            </a:r>
            <a:r>
              <a:rPr lang="en-US" sz="33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CÔ ĐẾN VỚI TIẾT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3417673" y="4038600"/>
            <a:ext cx="5890053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Nhàn</a:t>
            </a:r>
          </a:p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năm: 1992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2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4" y="3516524"/>
            <a:ext cx="9124845" cy="26907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998674"/>
            <a:ext cx="12268200" cy="2859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45380" y="413870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</a:t>
            </a:r>
          </a:p>
          <a:p>
            <a:pPr algn="ctr" defTabSz="685800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728883" y="-1746833"/>
            <a:ext cx="609600" cy="8128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5272428" y="2034906"/>
            <a:ext cx="1371599" cy="676970"/>
            <a:chOff x="3764973" y="2644047"/>
            <a:chExt cx="2978727" cy="3277030"/>
          </a:xfrm>
        </p:grpSpPr>
        <p:sp>
          <p:nvSpPr>
            <p:cNvPr id="3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60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6" y="2761991"/>
              <a:ext cx="2757457" cy="2532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1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87" y="1874838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936273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36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841800" y="5111186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8" y="1309917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8951921" y="5006163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54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009868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2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429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05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10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7010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72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3712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6593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971804" y="2819411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24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733800" y="5020140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62412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821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876817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76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239000" y="2819411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429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686800" y="4791540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14601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1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429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53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1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05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51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2" y="1277258"/>
            <a:ext cx="8719457" cy="4158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1A </a:t>
            </a:r>
            <a:r>
              <a:rPr lang="en-US" sz="2800" b="1" dirty="0" err="1"/>
              <a:t>có</a:t>
            </a:r>
            <a:r>
              <a:rPr lang="en-US" sz="2800" b="1" dirty="0"/>
              <a:t> 33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1B </a:t>
            </a:r>
            <a:r>
              <a:rPr lang="en-US" sz="2800" b="1" dirty="0" err="1"/>
              <a:t>có</a:t>
            </a:r>
            <a:r>
              <a:rPr lang="en-US" sz="2800" b="1" dirty="0"/>
              <a:t> 30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1C </a:t>
            </a:r>
            <a:r>
              <a:rPr lang="en-US" sz="2800" b="1" dirty="0" err="1"/>
              <a:t>có</a:t>
            </a:r>
            <a:r>
              <a:rPr lang="en-US" sz="2800" b="1" dirty="0"/>
              <a:t> 35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. </a:t>
            </a:r>
          </a:p>
          <a:p>
            <a:r>
              <a:rPr lang="en-US" sz="2800" b="1" dirty="0" err="1"/>
              <a:t>Vậy</a:t>
            </a:r>
            <a:r>
              <a:rPr lang="en-US" sz="2800" b="1" dirty="0"/>
              <a:t>: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204FFA5-14CA-46D9-A8FD-2918FF0DCAC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2- So sánh số có hai chữ số - 3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498F76-EDA8-435F-824C-922FD7436AB5}: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C852F7-CD1C-4A32-AA40-3A35108F9C37}:2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9E39C1-BF94-4452-A80A-CA911A48CC2D}:2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0F0C39-3E94-42F5-9A2B-61946BD1E081}:2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140501-B56E-4C0C-B241-3187F7CC328E}:2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E6AFB5-AC8E-4C41-BF88-6F99E4B1B200}:28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 2013 – 2022">
  <a:themeElements>
    <a:clrScheme name="Chủ đề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124</Words>
  <Application>Microsoft Office PowerPoint</Application>
  <PresentationFormat>Màn hình rộng</PresentationFormat>
  <Paragraphs>32</Paragraphs>
  <Slides>6</Slides>
  <Notes>6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3" baseType="lpstr">
      <vt:lpstr>Arial</vt:lpstr>
      <vt:lpstr>AvantGarde Md BT</vt:lpstr>
      <vt:lpstr>Calibri</vt:lpstr>
      <vt:lpstr>Calibri Light</vt:lpstr>
      <vt:lpstr>Times New Roman</vt:lpstr>
      <vt:lpstr>Office Theme</vt:lpstr>
      <vt:lpstr>Chủ đề Office 2013 – 2022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22- So sánh số có hai chữ số - 3)</dc:title>
  <dc:creator>DELL</dc:creator>
  <cp:lastModifiedBy>Vu Nhan</cp:lastModifiedBy>
  <cp:revision>50</cp:revision>
  <dcterms:created xsi:type="dcterms:W3CDTF">2020-08-16T14:31:31Z</dcterms:created>
  <dcterms:modified xsi:type="dcterms:W3CDTF">2025-01-12T08:14:42Z</dcterms:modified>
</cp:coreProperties>
</file>