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0" r:id="rId2"/>
    <p:sldId id="325" r:id="rId3"/>
    <p:sldId id="262" r:id="rId4"/>
    <p:sldId id="264" r:id="rId5"/>
    <p:sldId id="268" r:id="rId6"/>
    <p:sldId id="269" r:id="rId7"/>
    <p:sldId id="270" r:id="rId8"/>
    <p:sldId id="271" r:id="rId9"/>
    <p:sldId id="257" r:id="rId10"/>
    <p:sldId id="26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C6EA-E978-496E-BD21-8888CE2FB6F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5832E-7588-4859-A171-9BD5A86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6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1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1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6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1" rIns="121701" bIns="60851" anchor="ctr"/>
          <a:lstStyle/>
          <a:p>
            <a:pPr algn="ctr" defTabSz="121663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TOÁN LỚP 1E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780329" y="6105545"/>
            <a:ext cx="4936166" cy="6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1" rIns="121701" bIns="608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30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Vũ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Nhàn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1" rIns="121701" bIns="60851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30">
              <a:defRPr/>
            </a:pPr>
            <a:endParaRPr lang="en-US" sz="6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01372" y="217185"/>
            <a:ext cx="668298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5" tIns="45719" rIns="91315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684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BÁT TRANG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5" tIns="45719" rIns="91315" bIns="4571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684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6899" r="8922" b="10606"/>
          <a:stretch/>
        </p:blipFill>
        <p:spPr>
          <a:xfrm>
            <a:off x="1290321" y="1219200"/>
            <a:ext cx="9906000" cy="563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178A7D-ED0A-4212-98BA-AD95E25E1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376" y="2941225"/>
            <a:ext cx="2194750" cy="219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01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3.20\亲子乐园\r6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9"/>
          <a:stretch/>
        </p:blipFill>
        <p:spPr bwMode="auto">
          <a:xfrm>
            <a:off x="2" y="-123395"/>
            <a:ext cx="12210381" cy="41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8" y="3139910"/>
            <a:ext cx="9166968" cy="8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175787" y="3140968"/>
            <a:ext cx="3927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6" rIns="91391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292">
              <a:defRPr/>
            </a:pPr>
            <a:r>
              <a:rPr lang="en-US" altLang="zh-CN" sz="5333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</a:t>
            </a:r>
            <a:endParaRPr lang="zh-CN" altLang="en-US" sz="5333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2" y="1575167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-355712" y="-127703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91728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4839" y="939490"/>
            <a:ext cx="249627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28554" y="1898693"/>
            <a:ext cx="9696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XEM GIỜ ĐÚNG TRÊN ĐỒNG HỒ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4F87D-61C8-46CA-BE9E-13592F582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1524"/>
            <a:ext cx="6524625" cy="499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B7E2C-928C-4A2B-89DF-F5E654971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60" y="935376"/>
            <a:ext cx="5522253" cy="504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ED386-F33C-408E-A906-1C4E299DD9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4637" r="6959" b="8262"/>
          <a:stretch/>
        </p:blipFill>
        <p:spPr>
          <a:xfrm>
            <a:off x="0" y="1043608"/>
            <a:ext cx="12192000" cy="5814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59ED5-EAD8-48E5-B7EF-6C177EFEB65A}"/>
              </a:ext>
            </a:extLst>
          </p:cNvPr>
          <p:cNvSpPr txBox="1"/>
          <p:nvPr/>
        </p:nvSpPr>
        <p:spPr>
          <a:xfrm>
            <a:off x="2041588" y="5826421"/>
            <a:ext cx="7767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668BD-0591-4E43-9538-9BAF7B054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0" y="1423987"/>
            <a:ext cx="5524500" cy="4010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6C820-0266-4B88-A854-4A60CC7E8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950" y="91108"/>
            <a:ext cx="6804324" cy="1043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0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63D11-2192-4A68-9695-B28955075F80}"/>
              </a:ext>
            </a:extLst>
          </p:cNvPr>
          <p:cNvSpPr txBox="1"/>
          <p:nvPr/>
        </p:nvSpPr>
        <p:spPr>
          <a:xfrm>
            <a:off x="2423729" y="5559688"/>
            <a:ext cx="892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1305F-EA86-4951-B626-7CC9367F8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796" y="1115445"/>
            <a:ext cx="7042181" cy="4566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10370-4141-4E9D-A2E6-5BE5D1CB9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361" y="0"/>
            <a:ext cx="6210300" cy="95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5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A25A1-24C9-47BE-9992-84B53818DDAD}"/>
              </a:ext>
            </a:extLst>
          </p:cNvPr>
          <p:cNvSpPr txBox="1"/>
          <p:nvPr/>
        </p:nvSpPr>
        <p:spPr>
          <a:xfrm>
            <a:off x="938396" y="5935895"/>
            <a:ext cx="10970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4E3E5-11ED-4352-8132-B310BB375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096" y="1282262"/>
            <a:ext cx="7062951" cy="465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D5E4E-60AA-4E21-BA6D-86E775EE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649" y="36570"/>
            <a:ext cx="7062951" cy="1083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0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A9301-08B8-44BF-B1B6-4B98B01081E4}"/>
              </a:ext>
            </a:extLst>
          </p:cNvPr>
          <p:cNvSpPr txBox="1"/>
          <p:nvPr/>
        </p:nvSpPr>
        <p:spPr>
          <a:xfrm>
            <a:off x="2951541" y="5711691"/>
            <a:ext cx="7767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9F6BC-BF1B-4E3B-B170-19444BE0E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902" y="1200447"/>
            <a:ext cx="6698702" cy="4209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BFDFCF-006B-4BCE-8354-CC29B9D67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244" y="-2"/>
            <a:ext cx="6939675" cy="1064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4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6944" r="8408" b="55230"/>
          <a:stretch/>
        </p:blipFill>
        <p:spPr>
          <a:xfrm>
            <a:off x="2743203" y="101600"/>
            <a:ext cx="9357357" cy="6040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24FBC-2EB4-43BD-A893-AF6475EAB286}"/>
              </a:ext>
            </a:extLst>
          </p:cNvPr>
          <p:cNvSpPr txBox="1"/>
          <p:nvPr/>
        </p:nvSpPr>
        <p:spPr>
          <a:xfrm>
            <a:off x="3570229" y="3111462"/>
            <a:ext cx="224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41530-9262-4B9A-AFDF-8DD4F7DF4EFD}"/>
              </a:ext>
            </a:extLst>
          </p:cNvPr>
          <p:cNvSpPr txBox="1"/>
          <p:nvPr/>
        </p:nvSpPr>
        <p:spPr>
          <a:xfrm>
            <a:off x="6553779" y="3230879"/>
            <a:ext cx="215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0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AD04B-BAEB-49F1-AA05-EFC422376AEB}"/>
              </a:ext>
            </a:extLst>
          </p:cNvPr>
          <p:cNvSpPr txBox="1"/>
          <p:nvPr/>
        </p:nvSpPr>
        <p:spPr>
          <a:xfrm>
            <a:off x="9451536" y="3230879"/>
            <a:ext cx="224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0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0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B7A6D-9933-41FB-BABF-E70AE75B969B}"/>
              </a:ext>
            </a:extLst>
          </p:cNvPr>
          <p:cNvSpPr txBox="1"/>
          <p:nvPr/>
        </p:nvSpPr>
        <p:spPr>
          <a:xfrm>
            <a:off x="3570229" y="5958141"/>
            <a:ext cx="224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000" dirty="0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94D14-3396-4EDA-A98B-F6E02D2A58F1}"/>
              </a:ext>
            </a:extLst>
          </p:cNvPr>
          <p:cNvSpPr txBox="1"/>
          <p:nvPr/>
        </p:nvSpPr>
        <p:spPr>
          <a:xfrm>
            <a:off x="6548928" y="5958141"/>
            <a:ext cx="224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dirty="0" err="1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000" dirty="0"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54324-E02B-4053-9BC7-91604E18700E}"/>
              </a:ext>
            </a:extLst>
          </p:cNvPr>
          <p:cNvSpPr txBox="1"/>
          <p:nvPr/>
        </p:nvSpPr>
        <p:spPr>
          <a:xfrm>
            <a:off x="9527628" y="5958141"/>
            <a:ext cx="224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4000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00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EF79BC-BEC4-4D73-9C7F-1E68D58E215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34 -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E55DCA-35B1-4649-B378-2BC4237C3256}: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692528-F258-4A5B-AD95-41E07D9DD198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576ECE-207C-46BD-922C-F11B7D4C899C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8BC08E-E58B-4A78-B46C-8FB4A75D54D3}:3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825014-1935-4F2A-82A7-6024BD8C3AC5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7A1F67-DC3A-4997-BD04-55384140996D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2BC977-5E61-4B16-9FC5-A16DA61EB6B5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FC4A78-B894-45C1-AE9F-49465CEE299D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C920B1-3561-4861-833A-FA84701BCE8B}: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6F8227-8C43-4BCE-9936-153DAFB73C52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90</Words>
  <Application>Microsoft Office PowerPoint</Application>
  <PresentationFormat>Màn hình rộng</PresentationFormat>
  <Paragraphs>27</Paragraphs>
  <Slides>10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34 -t1</dc:title>
  <dc:creator>Thuy Hoang</dc:creator>
  <cp:lastModifiedBy>Vu Nhan</cp:lastModifiedBy>
  <cp:revision>37</cp:revision>
  <dcterms:created xsi:type="dcterms:W3CDTF">2020-08-22T13:47:57Z</dcterms:created>
  <dcterms:modified xsi:type="dcterms:W3CDTF">2025-01-12T07:42:36Z</dcterms:modified>
</cp:coreProperties>
</file>