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6" r:id="rId2"/>
    <p:sldId id="298" r:id="rId3"/>
    <p:sldId id="317" r:id="rId4"/>
    <p:sldId id="314" r:id="rId5"/>
    <p:sldId id="315" r:id="rId6"/>
    <p:sldId id="312" r:id="rId7"/>
    <p:sldId id="316" r:id="rId8"/>
    <p:sldId id="313" r:id="rId9"/>
    <p:sldId id="276" r:id="rId10"/>
  </p:sldIdLst>
  <p:sldSz cx="9144000" cy="5143500" type="screen16x9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8C55A-715B-4505-ADAE-C52CF435510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36B4F-1D07-4DDE-A452-B3F23B3AE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46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05370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D40D-E287-49B7-9885-CAF61569397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962E-D291-4AE9-8B28-60D386C42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7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D40D-E287-49B7-9885-CAF61569397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962E-D291-4AE9-8B28-60D386C42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6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D40D-E287-49B7-9885-CAF61569397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962E-D291-4AE9-8B28-60D386C42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6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D40D-E287-49B7-9885-CAF61569397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962E-D291-4AE9-8B28-60D386C42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0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D40D-E287-49B7-9885-CAF61569397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962E-D291-4AE9-8B28-60D386C42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4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D40D-E287-49B7-9885-CAF61569397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962E-D291-4AE9-8B28-60D386C42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D40D-E287-49B7-9885-CAF61569397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962E-D291-4AE9-8B28-60D386C42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9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D40D-E287-49B7-9885-CAF61569397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962E-D291-4AE9-8B28-60D386C42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2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D40D-E287-49B7-9885-CAF61569397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962E-D291-4AE9-8B28-60D386C42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9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D40D-E287-49B7-9885-CAF61569397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962E-D291-4AE9-8B28-60D386C42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D40D-E287-49B7-9885-CAF61569397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962E-D291-4AE9-8B28-60D386C42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CD40D-E287-49B7-9885-CAF61569397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C962E-D291-4AE9-8B28-60D386C42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7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2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1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369" y="-628650"/>
            <a:ext cx="10022926" cy="508891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942350" y="361950"/>
            <a:ext cx="7134850" cy="4331371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2958247" y="2463748"/>
            <a:ext cx="33334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4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4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Việt</a:t>
            </a:r>
            <a:r>
              <a:rPr lang="en-US" altLang="zh-CN" sz="4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4000" b="1" dirty="0">
              <a:solidFill>
                <a:srgbClr val="FF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21943" y="160182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1524000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21118" y="2623974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315200" y="3600544"/>
            <a:ext cx="1828800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077200" y="2205937"/>
            <a:ext cx="997473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20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8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600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Tiêu đề 1"/>
          <p:cNvSpPr>
            <a:spLocks noGrp="1"/>
          </p:cNvSpPr>
          <p:nvPr>
            <p:ph type="ctrTitle"/>
          </p:nvPr>
        </p:nvSpPr>
        <p:spPr>
          <a:xfrm>
            <a:off x="2048450" y="1354304"/>
            <a:ext cx="5037233" cy="563880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 algn="ctr"/>
            <a:br>
              <a:rPr lang="en-US" sz="66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6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6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6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6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THẦY CÔ ĐẾN VỚI TIẾT</a:t>
            </a:r>
            <a:br>
              <a:rPr lang="en-US" sz="66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6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67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 lớp một thân yêu">
            <a:hlinkClick r:id="" action="ppaction://media"/>
            <a:extLst>
              <a:ext uri="{FF2B5EF4-FFF2-40B4-BE49-F238E27FC236}">
                <a16:creationId xmlns:a16="http://schemas.microsoft.com/office/drawing/2014/main" id="{DA68072A-F845-A1F4-0078-490E4D3139DC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" y="98424"/>
            <a:ext cx="8762999" cy="49518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690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514600" y="2190750"/>
            <a:ext cx="3685749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 S/4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916FE-AC38-51DC-E5F8-0522388DF494}"/>
              </a:ext>
            </a:extLst>
          </p:cNvPr>
          <p:cNvSpPr txBox="1">
            <a:spLocks/>
          </p:cNvSpPr>
          <p:nvPr/>
        </p:nvSpPr>
        <p:spPr>
          <a:xfrm>
            <a:off x="1852826" y="361950"/>
            <a:ext cx="5438348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44238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7">
            <a:extLst>
              <a:ext uri="{FF2B5EF4-FFF2-40B4-BE49-F238E27FC236}">
                <a16:creationId xmlns:a16="http://schemas.microsoft.com/office/drawing/2014/main" id="{059999AB-F18B-BED1-6000-28FBAF1798D1}"/>
              </a:ext>
            </a:extLst>
          </p:cNvPr>
          <p:cNvSpPr/>
          <p:nvPr/>
        </p:nvSpPr>
        <p:spPr>
          <a:xfrm>
            <a:off x="2129480" y="590550"/>
            <a:ext cx="5378396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40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Việt</a:t>
            </a:r>
            <a:r>
              <a:rPr lang="vi-VN" altLang="zh-CN" sz="40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bổ sung</a:t>
            </a:r>
            <a:endParaRPr lang="en-US" altLang="zh-CN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US" altLang="zh-CN" sz="6000" b="1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6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tập</a:t>
            </a:r>
            <a:r>
              <a:rPr lang="vi-VN" altLang="zh-CN" sz="6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tiết 1</a:t>
            </a:r>
            <a:endParaRPr lang="zh-CN" altLang="en-US" sz="5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157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E3BA104B-1886-5AB8-3206-54486158307A}"/>
              </a:ext>
            </a:extLst>
          </p:cNvPr>
          <p:cNvSpPr txBox="1"/>
          <p:nvPr/>
        </p:nvSpPr>
        <p:spPr>
          <a:xfrm>
            <a:off x="571499" y="209550"/>
            <a:ext cx="7315200" cy="678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</a:pP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B:</a:t>
            </a:r>
            <a:endParaRPr lang="en-US" sz="3600" dirty="0">
              <a:solidFill>
                <a:srgbClr val="00206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803702"/>
              </p:ext>
            </p:extLst>
          </p:nvPr>
        </p:nvGraphicFramePr>
        <p:xfrm>
          <a:off x="571499" y="1047750"/>
          <a:ext cx="8153401" cy="3505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159443">
                  <a:extLst>
                    <a:ext uri="{9D8B030D-6E8A-4147-A177-3AD203B41FA5}">
                      <a16:colId xmlns:a16="http://schemas.microsoft.com/office/drawing/2014/main" val="1565259309"/>
                    </a:ext>
                  </a:extLst>
                </a:gridCol>
                <a:gridCol w="4993958">
                  <a:extLst>
                    <a:ext uri="{9D8B030D-6E8A-4147-A177-3AD203B41FA5}">
                      <a16:colId xmlns:a16="http://schemas.microsoft.com/office/drawing/2014/main" val="37110924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vi-VN" sz="4000">
                          <a:latin typeface="+mj-lt"/>
                        </a:rPr>
                        <a:t>A</a:t>
                      </a:r>
                      <a:endParaRPr lang="en-US" sz="40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>
                          <a:latin typeface="+mj-lt"/>
                        </a:rPr>
                        <a:t>B</a:t>
                      </a:r>
                      <a:endParaRPr lang="en-US" sz="40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08476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vi-VN" sz="4000" dirty="0">
                          <a:latin typeface="+mj-lt"/>
                        </a:rPr>
                        <a:t>Cây cam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4000" dirty="0">
                          <a:latin typeface="+mj-lt"/>
                        </a:rPr>
                        <a:t>      tập thể dục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2549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vi-VN" sz="4000" dirty="0">
                          <a:latin typeface="+mj-lt"/>
                        </a:rPr>
                        <a:t>Lớp em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4000" dirty="0">
                          <a:latin typeface="+mj-lt"/>
                        </a:rPr>
                        <a:t>      cất cánh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62680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vi-VN" sz="4000" dirty="0">
                          <a:latin typeface="+mj-lt"/>
                        </a:rPr>
                        <a:t>Nắng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4000" dirty="0">
                          <a:latin typeface="+mj-lt"/>
                        </a:rPr>
                        <a:t>      vàng rực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24557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vi-VN" sz="4000" dirty="0">
                          <a:latin typeface="+mj-lt"/>
                        </a:rPr>
                        <a:t>Máy bay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4000" dirty="0">
                          <a:latin typeface="+mj-lt"/>
                        </a:rPr>
                        <a:t>      sai trĩu quả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79015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1473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1D47FD8-F22D-073E-EB0E-D602B5A3CD49}"/>
              </a:ext>
            </a:extLst>
          </p:cNvPr>
          <p:cNvSpPr txBox="1"/>
          <p:nvPr/>
        </p:nvSpPr>
        <p:spPr>
          <a:xfrm>
            <a:off x="533400" y="361950"/>
            <a:ext cx="838200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3200" b="1" dirty="0">
                <a:latin typeface="+mj-lt"/>
              </a:rPr>
              <a:t>Chọn từ trong ngoặc điền vào chỗ chấm để hoàn thiện câu </a:t>
            </a:r>
            <a:r>
              <a:rPr lang="vi-VN" sz="3200" b="1" i="1" dirty="0">
                <a:latin typeface="+mj-lt"/>
              </a:rPr>
              <a:t>(vui, trường, chăm chỉ)</a:t>
            </a:r>
            <a:r>
              <a:rPr lang="en-US" sz="3200" b="1" dirty="0">
                <a:latin typeface="+mj-lt"/>
              </a:rPr>
              <a:t>:</a:t>
            </a:r>
            <a:endParaRPr lang="en-US" sz="3200" dirty="0">
              <a:latin typeface="+mj-lt"/>
            </a:endParaRPr>
          </a:p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+mj-lt"/>
              </a:rPr>
              <a:t>   - Mỗi ngày đến ..............là một ngày vui.</a:t>
            </a:r>
            <a:endParaRPr lang="en-US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   - Chúng em ..................học tập.</a:t>
            </a:r>
            <a:endParaRPr lang="en-US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   - Em rất .........khi được cô giáo khen.</a:t>
            </a:r>
            <a:endParaRPr lang="en-US" sz="3600" dirty="0">
              <a:latin typeface="+mj-lt"/>
            </a:endParaRPr>
          </a:p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2">
            <a:extLst>
              <a:ext uri="{FF2B5EF4-FFF2-40B4-BE49-F238E27FC236}">
                <a16:creationId xmlns:a16="http://schemas.microsoft.com/office/drawing/2014/main" id="{31D47FD8-F22D-073E-EB0E-D602B5A3CD49}"/>
              </a:ext>
            </a:extLst>
          </p:cNvPr>
          <p:cNvSpPr txBox="1"/>
          <p:nvPr/>
        </p:nvSpPr>
        <p:spPr>
          <a:xfrm>
            <a:off x="2667000" y="2952750"/>
            <a:ext cx="1447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vui</a:t>
            </a:r>
            <a:endParaRPr lang="vi-VN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      </a:t>
            </a:r>
            <a:endParaRPr lang="en-US" sz="3600" dirty="0">
              <a:solidFill>
                <a:srgbClr val="FF000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2">
            <a:extLst>
              <a:ext uri="{FF2B5EF4-FFF2-40B4-BE49-F238E27FC236}">
                <a16:creationId xmlns:a16="http://schemas.microsoft.com/office/drawing/2014/main" id="{31D47FD8-F22D-073E-EB0E-D602B5A3CD49}"/>
              </a:ext>
            </a:extLst>
          </p:cNvPr>
          <p:cNvSpPr txBox="1"/>
          <p:nvPr/>
        </p:nvSpPr>
        <p:spPr>
          <a:xfrm>
            <a:off x="3276600" y="2378204"/>
            <a:ext cx="2438400" cy="1320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chăm chỉ</a:t>
            </a:r>
            <a:endParaRPr lang="vi-VN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      </a:t>
            </a:r>
            <a:endParaRPr lang="en-US" sz="3600" dirty="0">
              <a:solidFill>
                <a:srgbClr val="FF000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2">
            <a:extLst>
              <a:ext uri="{FF2B5EF4-FFF2-40B4-BE49-F238E27FC236}">
                <a16:creationId xmlns:a16="http://schemas.microsoft.com/office/drawing/2014/main" id="{31D47FD8-F22D-073E-EB0E-D602B5A3CD49}"/>
              </a:ext>
            </a:extLst>
          </p:cNvPr>
          <p:cNvSpPr txBox="1"/>
          <p:nvPr/>
        </p:nvSpPr>
        <p:spPr>
          <a:xfrm>
            <a:off x="3924300" y="1828621"/>
            <a:ext cx="2209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trường</a:t>
            </a:r>
            <a:endParaRPr lang="vi-VN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      </a:t>
            </a:r>
            <a:endParaRPr lang="en-US" sz="3600" dirty="0">
              <a:solidFill>
                <a:srgbClr val="FF000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025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1D47FD8-F22D-073E-EB0E-D602B5A3CD49}"/>
              </a:ext>
            </a:extLst>
          </p:cNvPr>
          <p:cNvSpPr txBox="1"/>
          <p:nvPr/>
        </p:nvSpPr>
        <p:spPr>
          <a:xfrm>
            <a:off x="152400" y="12905"/>
            <a:ext cx="8839200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</a:pP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chơi, cùng, em, thích, các bạn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sách, thích, em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2">
            <a:extLst>
              <a:ext uri="{FF2B5EF4-FFF2-40B4-BE49-F238E27FC236}">
                <a16:creationId xmlns:a16="http://schemas.microsoft.com/office/drawing/2014/main" id="{32D2E141-6560-F54D-46B2-E29E3948239D}"/>
              </a:ext>
            </a:extLst>
          </p:cNvPr>
          <p:cNvSpPr txBox="1"/>
          <p:nvPr/>
        </p:nvSpPr>
        <p:spPr>
          <a:xfrm>
            <a:off x="1371600" y="1885950"/>
            <a:ext cx="6705600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</a:pPr>
            <a:r>
              <a:rPr lang="vi-VN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 các bạn.</a:t>
            </a:r>
          </a:p>
        </p:txBody>
      </p:sp>
      <p:sp>
        <p:nvSpPr>
          <p:cNvPr id="5" name="Hộp Văn bản 2">
            <a:extLst>
              <a:ext uri="{FF2B5EF4-FFF2-40B4-BE49-F238E27FC236}">
                <a16:creationId xmlns:a16="http://schemas.microsoft.com/office/drawing/2014/main" id="{32D2E141-6560-F54D-46B2-E29E3948239D}"/>
              </a:ext>
            </a:extLst>
          </p:cNvPr>
          <p:cNvSpPr txBox="1"/>
          <p:nvPr/>
        </p:nvSpPr>
        <p:spPr>
          <a:xfrm>
            <a:off x="1524000" y="3181350"/>
            <a:ext cx="4800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</a:pPr>
            <a:r>
              <a:rPr lang="vi-VN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thích đọc sách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53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2D2E141-6560-F54D-46B2-E29E3948239D}"/>
              </a:ext>
            </a:extLst>
          </p:cNvPr>
          <p:cNvSpPr txBox="1"/>
          <p:nvPr/>
        </p:nvSpPr>
        <p:spPr>
          <a:xfrm>
            <a:off x="1600200" y="1123950"/>
            <a:ext cx="6248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 các bạn.</a:t>
            </a:r>
          </a:p>
          <a:p>
            <a:pPr marR="0" algn="just"/>
            <a:r>
              <a:rPr lang="vi-VN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thích đọc sách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04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383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E78BCBC-7286-4F17-9188-C623F5A13E1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xō\u0002{4FF3AFDC-DC94-424A-9962-4C8AADF6C0C8}&quot;,&quot;C:\\Users\\Admin\\Desktop\\bài giảng đóng zip nộp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PP Tiếng Việt (BS) Tuần 19 (Phòng về)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F1217E-7519-4EB5-9394-85443F556C15}:2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01BFC1-A429-485E-A1EE-E5EECF33FE0B}:2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F77004-EBFD-401A-BBDE-7B35EA11BA6E}:29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9.55"/>
  <p:tag name="ISPRING_CUSTOM_TIMING_USED" val="1"/>
  <p:tag name="TIMING" val="|0.574|4.215"/>
  <p:tag name="ISPRING_SLIDE_ID_2" val="{6075B37A-8531-494E-AE3D-7ECAF212AC42}"/>
  <p:tag name="GENSWF_SLIDE_UID" val="{24D18141-F436-4401-B4DF-837C7933F57D}:3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7845BA-C2BB-4CE1-97B6-0D33F2AAF635}:3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C3F4EC-4D6D-4098-AF8D-690CBBD4C2E6}:3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D69D3E-D8CD-4DB7-8D2A-1DC597A7C5D9}:3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C6AC6F-2237-4258-9531-081E45AEC1C7}:3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FD1C1E-1863-40A4-A599-E747ACF788A4}:3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191</Words>
  <Application>Microsoft Office PowerPoint</Application>
  <PresentationFormat>Trình chiếu Trên màn hình (16:9)</PresentationFormat>
  <Paragraphs>39</Paragraphs>
  <Slides>9</Slides>
  <Notes>3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5" baseType="lpstr">
      <vt:lpstr>.VnTime</vt:lpstr>
      <vt:lpstr>Arial</vt:lpstr>
      <vt:lpstr>Arial-Rounded</vt:lpstr>
      <vt:lpstr>Calibri</vt:lpstr>
      <vt:lpstr>Times New Roman</vt:lpstr>
      <vt:lpstr>Office Theme</vt:lpstr>
      <vt:lpstr>    CHÀO MỪNG CÁC THẦY CÔ ĐẾN VỚI TIẾT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Tiếng Việt (BS) Tuần 19 (Phòng về)</dc:title>
  <dc:creator>Administrator</dc:creator>
  <cp:lastModifiedBy>Vu Nhan</cp:lastModifiedBy>
  <cp:revision>72</cp:revision>
  <dcterms:created xsi:type="dcterms:W3CDTF">2022-01-04T04:42:44Z</dcterms:created>
  <dcterms:modified xsi:type="dcterms:W3CDTF">2025-01-22T01:32:31Z</dcterms:modified>
</cp:coreProperties>
</file>