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6" r:id="rId2"/>
    <p:sldId id="298" r:id="rId3"/>
    <p:sldId id="303" r:id="rId4"/>
    <p:sldId id="284" r:id="rId5"/>
    <p:sldId id="262" r:id="rId6"/>
    <p:sldId id="308" r:id="rId7"/>
    <p:sldId id="296" r:id="rId8"/>
    <p:sldId id="309" r:id="rId9"/>
    <p:sldId id="302" r:id="rId10"/>
    <p:sldId id="310" r:id="rId11"/>
    <p:sldId id="311" r:id="rId12"/>
    <p:sldId id="264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0" y="-2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8C55A-715B-4505-ADAE-C52CF435510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36B4F-1D07-4DDE-A452-B3F23B3AE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46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98823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D40D-E287-49B7-9885-CAF61569397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962E-D291-4AE9-8B28-60D386C42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7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D40D-E287-49B7-9885-CAF61569397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962E-D291-4AE9-8B28-60D386C42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6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D40D-E287-49B7-9885-CAF61569397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962E-D291-4AE9-8B28-60D386C42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6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01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D40D-E287-49B7-9885-CAF61569397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962E-D291-4AE9-8B28-60D386C42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0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D40D-E287-49B7-9885-CAF61569397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962E-D291-4AE9-8B28-60D386C42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4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D40D-E287-49B7-9885-CAF61569397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962E-D291-4AE9-8B28-60D386C42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D40D-E287-49B7-9885-CAF61569397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962E-D291-4AE9-8B28-60D386C42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9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D40D-E287-49B7-9885-CAF61569397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962E-D291-4AE9-8B28-60D386C42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2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D40D-E287-49B7-9885-CAF61569397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962E-D291-4AE9-8B28-60D386C42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9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D40D-E287-49B7-9885-CAF61569397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962E-D291-4AE9-8B28-60D386C42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D40D-E287-49B7-9885-CAF61569397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962E-D291-4AE9-8B28-60D386C42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CD40D-E287-49B7-9885-CAF61569397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C962E-D291-4AE9-8B28-60D386C42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7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2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1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369" y="-628650"/>
            <a:ext cx="10022926" cy="508891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942350" y="361950"/>
            <a:ext cx="7134850" cy="4331371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2958247" y="2463748"/>
            <a:ext cx="33334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4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4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Việt</a:t>
            </a:r>
            <a:r>
              <a:rPr lang="en-US" altLang="zh-CN" sz="4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4000" b="1" dirty="0">
              <a:solidFill>
                <a:srgbClr val="FF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21943" y="160182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1524000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21118" y="2623974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315200" y="3600544"/>
            <a:ext cx="1828800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077200" y="2205937"/>
            <a:ext cx="997473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20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8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600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Tiêu đề 1"/>
          <p:cNvSpPr>
            <a:spLocks noGrp="1"/>
          </p:cNvSpPr>
          <p:nvPr>
            <p:ph type="ctrTitle"/>
          </p:nvPr>
        </p:nvSpPr>
        <p:spPr>
          <a:xfrm>
            <a:off x="2048450" y="1354304"/>
            <a:ext cx="5037233" cy="563880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 algn="ctr"/>
            <a:br>
              <a:rPr lang="en-US" sz="66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6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6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6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6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THẦY CÔ ĐẾN VỚI TIẾT</a:t>
            </a:r>
            <a:br>
              <a:rPr lang="en-US" sz="66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6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9" name="文本框 4"/>
          <p:cNvSpPr txBox="1">
            <a:spLocks noChangeArrowheads="1"/>
          </p:cNvSpPr>
          <p:nvPr/>
        </p:nvSpPr>
        <p:spPr bwMode="auto">
          <a:xfrm>
            <a:off x="2652664" y="4037282"/>
            <a:ext cx="3944577" cy="42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619"/>
            <a:r>
              <a:rPr lang="en-US" altLang="zh-CN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: Cao </a:t>
            </a:r>
            <a:r>
              <a:rPr lang="en-US" altLang="zh-CN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Mỹ</a:t>
            </a:r>
            <a:r>
              <a:rPr lang="en-US" altLang="zh-CN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Hương</a:t>
            </a:r>
            <a:endParaRPr lang="zh-CN" altLang="en-US" sz="2000" b="1" i="1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黑体" panose="020B0503020204020204" pitchFamily="49" charset="-122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167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BD0A7-90D1-112A-0529-156A51AF9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77C429DF-876B-9D13-DD40-789D258D7C9A}"/>
              </a:ext>
            </a:extLst>
          </p:cNvPr>
          <p:cNvSpPr/>
          <p:nvPr/>
        </p:nvSpPr>
        <p:spPr>
          <a:xfrm>
            <a:off x="0" y="1"/>
            <a:ext cx="9144000" cy="564409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100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100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100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100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100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100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</a:p>
          <a:p>
            <a:pPr algn="just"/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Ai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//  </a:t>
            </a:r>
          </a:p>
          <a:p>
            <a:pPr algn="r"/>
            <a:r>
              <a:rPr lang="en-US" altLang="zh-CN" sz="3100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(Trung </a:t>
            </a:r>
            <a:r>
              <a:rPr lang="en-US" altLang="zh-CN" sz="3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Sơn</a:t>
            </a:r>
            <a:r>
              <a:rPr lang="en-US" altLang="zh-CN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)</a:t>
            </a:r>
            <a:endParaRPr lang="zh-CN" altLang="en-US" sz="3100" dirty="0">
              <a:solidFill>
                <a:schemeClr val="tx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7320C54A-1C93-7194-F463-BEF7A84A6FB4}"/>
              </a:ext>
            </a:extLst>
          </p:cNvPr>
          <p:cNvSpPr/>
          <p:nvPr/>
        </p:nvSpPr>
        <p:spPr>
          <a:xfrm>
            <a:off x="838200" y="1047750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9F90A6D8-9F40-169C-4F23-A2EEE7E492B8}"/>
              </a:ext>
            </a:extLst>
          </p:cNvPr>
          <p:cNvSpPr/>
          <p:nvPr/>
        </p:nvSpPr>
        <p:spPr>
          <a:xfrm>
            <a:off x="3030784" y="1460047"/>
            <a:ext cx="372140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13289A92-0113-E682-84D1-B41E0D227DF1}"/>
              </a:ext>
            </a:extLst>
          </p:cNvPr>
          <p:cNvSpPr/>
          <p:nvPr/>
        </p:nvSpPr>
        <p:spPr>
          <a:xfrm>
            <a:off x="857693" y="2449476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EFB55D32-626E-D085-3117-2DD76760E2EE}"/>
              </a:ext>
            </a:extLst>
          </p:cNvPr>
          <p:cNvSpPr/>
          <p:nvPr/>
        </p:nvSpPr>
        <p:spPr>
          <a:xfrm>
            <a:off x="7791893" y="2373276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1EFC78BC-6A10-4344-6465-45BEC81D511B}"/>
              </a:ext>
            </a:extLst>
          </p:cNvPr>
          <p:cNvSpPr/>
          <p:nvPr/>
        </p:nvSpPr>
        <p:spPr>
          <a:xfrm>
            <a:off x="7239000" y="2906676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66251E6E-51C5-1E77-90D6-E9CD4B12671F}"/>
              </a:ext>
            </a:extLst>
          </p:cNvPr>
          <p:cNvSpPr/>
          <p:nvPr/>
        </p:nvSpPr>
        <p:spPr>
          <a:xfrm>
            <a:off x="3246790" y="3376636"/>
            <a:ext cx="372140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3E3F7EA0-F743-54A9-B776-B225FB9B64BB}"/>
              </a:ext>
            </a:extLst>
          </p:cNvPr>
          <p:cNvSpPr/>
          <p:nvPr/>
        </p:nvSpPr>
        <p:spPr>
          <a:xfrm>
            <a:off x="914400" y="3897276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0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004F2-4594-3941-603C-9C990BC19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43FBB754-4B8B-1FFB-A07E-5F149BAB38BA}"/>
              </a:ext>
            </a:extLst>
          </p:cNvPr>
          <p:cNvSpPr/>
          <p:nvPr/>
        </p:nvSpPr>
        <p:spPr>
          <a:xfrm>
            <a:off x="0" y="1"/>
            <a:ext cx="9144000" cy="564409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100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100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100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100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100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100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</a:p>
          <a:p>
            <a:pPr algn="just"/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Ai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//  </a:t>
            </a:r>
          </a:p>
          <a:p>
            <a:pPr algn="r"/>
            <a:r>
              <a:rPr lang="en-US" altLang="zh-CN" sz="3100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(Trung </a:t>
            </a:r>
            <a:r>
              <a:rPr lang="en-US" altLang="zh-CN" sz="3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Sơn</a:t>
            </a:r>
            <a:r>
              <a:rPr lang="en-US" altLang="zh-CN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)</a:t>
            </a:r>
            <a:endParaRPr lang="zh-CN" altLang="en-US" sz="3100" dirty="0">
              <a:solidFill>
                <a:schemeClr val="tx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+mn-lt"/>
            </a:endParaRPr>
          </a:p>
        </p:txBody>
      </p:sp>
      <p:sp>
        <p:nvSpPr>
          <p:cNvPr id="2" name="Oval 5">
            <a:extLst>
              <a:ext uri="{FF2B5EF4-FFF2-40B4-BE49-F238E27FC236}">
                <a16:creationId xmlns:a16="http://schemas.microsoft.com/office/drawing/2014/main" id="{9D523138-FA39-C23D-CB7B-5D8781CA1DD5}"/>
              </a:ext>
            </a:extLst>
          </p:cNvPr>
          <p:cNvSpPr/>
          <p:nvPr/>
        </p:nvSpPr>
        <p:spPr>
          <a:xfrm>
            <a:off x="624177" y="971550"/>
            <a:ext cx="518822" cy="518121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13ED3A08-FC04-B652-758A-120889124A76}"/>
              </a:ext>
            </a:extLst>
          </p:cNvPr>
          <p:cNvSpPr/>
          <p:nvPr/>
        </p:nvSpPr>
        <p:spPr>
          <a:xfrm>
            <a:off x="609600" y="2461499"/>
            <a:ext cx="518822" cy="518121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4" name="Oval 17">
            <a:extLst>
              <a:ext uri="{FF2B5EF4-FFF2-40B4-BE49-F238E27FC236}">
                <a16:creationId xmlns:a16="http://schemas.microsoft.com/office/drawing/2014/main" id="{1E282AEA-F104-7506-F459-D1507D62D834}"/>
              </a:ext>
            </a:extLst>
          </p:cNvPr>
          <p:cNvSpPr/>
          <p:nvPr/>
        </p:nvSpPr>
        <p:spPr>
          <a:xfrm>
            <a:off x="624178" y="3867150"/>
            <a:ext cx="518822" cy="518121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135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/>
          <p:cNvSpPr/>
          <p:nvPr/>
        </p:nvSpPr>
        <p:spPr>
          <a:xfrm>
            <a:off x="-76200" y="-95250"/>
            <a:ext cx="9143999" cy="555045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Tôi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là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sinh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lớp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1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Tôi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tên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là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Nam,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sinh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lớp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1A,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Trường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Tiểu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Lê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Quý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Đôn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Ngày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đầu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mặc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bộ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đồng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phục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của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trường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tôi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hãnh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diện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lắm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Hồi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đầu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năm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tôi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mới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chữ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cái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Thế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bây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giờ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tôi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đã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đọc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được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truyện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tranh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Tôi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còn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biết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làm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toán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nữa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Tôi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có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thêm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nhiều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bạn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mới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Ai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cũng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bảo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từ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khi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tôi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chững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chạc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hẳn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lên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						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(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Trung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Sơn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)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5800" y="529629"/>
            <a:ext cx="518822" cy="518121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685801" y="2019578"/>
            <a:ext cx="518822" cy="518121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685801" y="3501429"/>
            <a:ext cx="518822" cy="518121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4802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9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8" y="1760220"/>
            <a:ext cx="1401031" cy="33832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-2" y="57436"/>
            <a:ext cx="9144001" cy="1448656"/>
          </a:xfrm>
          <a:prstGeom prst="roundRect">
            <a:avLst/>
          </a:prstGeom>
          <a:solidFill>
            <a:srgbClr val="009242"/>
          </a:solidFill>
          <a:ln w="13335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         TÔI VÀ CÁC BẠN</a:t>
            </a:r>
            <a:endParaRPr lang="en-US" sz="8000" b="1" dirty="0"/>
          </a:p>
        </p:txBody>
      </p:sp>
      <p:sp>
        <p:nvSpPr>
          <p:cNvPr id="5" name="Oval 4"/>
          <p:cNvSpPr/>
          <p:nvPr/>
        </p:nvSpPr>
        <p:spPr>
          <a:xfrm>
            <a:off x="24641" y="133350"/>
            <a:ext cx="1575559" cy="1290584"/>
          </a:xfrm>
          <a:prstGeom prst="ellipse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B05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3690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图片 33796" descr="1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3790950"/>
            <a:ext cx="932049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图片 33797" descr="1-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-171450"/>
            <a:ext cx="1637770" cy="148557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562651" y="1200150"/>
            <a:ext cx="4042792" cy="1833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dirty="0">
                <a:latin typeface="Times New Roman" pitchFamily="18" charset="0"/>
                <a:cs typeface="Times New Roman" pitchFamily="18" charset="0"/>
              </a:rPr>
              <a:t> S/4</a:t>
            </a:r>
          </a:p>
        </p:txBody>
      </p:sp>
      <p:pic>
        <p:nvPicPr>
          <p:cNvPr id="16" name="图片 31748" descr="1-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6200" y="18579"/>
            <a:ext cx="2394795" cy="5158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31753" descr="1-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595" y="3178441"/>
            <a:ext cx="1944216" cy="19982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803200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ảnh chụp màn hình&#10;&#10;Mô tả được tạo tự độ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33558" r="14396" b="45268"/>
          <a:stretch>
            <a:fillRect/>
          </a:stretch>
        </p:blipFill>
        <p:spPr>
          <a:xfrm>
            <a:off x="762000" y="971550"/>
            <a:ext cx="73152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8"/>
          <p:cNvSpPr/>
          <p:nvPr/>
        </p:nvSpPr>
        <p:spPr>
          <a:xfrm>
            <a:off x="0" y="240256"/>
            <a:ext cx="95106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</a:t>
            </a:r>
            <a:r>
              <a:rPr lang="en-US" altLang="zh-CN" sz="32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Từ</a:t>
            </a:r>
            <a:r>
              <a:rPr lang="en-US" altLang="zh-CN" sz="32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khi</a:t>
            </a:r>
            <a:r>
              <a:rPr lang="en-US" altLang="zh-CN" sz="32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đi</a:t>
            </a:r>
            <a:r>
              <a:rPr lang="en-US" altLang="zh-CN" sz="32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32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em</a:t>
            </a:r>
            <a:r>
              <a:rPr lang="en-US" altLang="zh-CN" sz="32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thích</a:t>
            </a:r>
            <a:r>
              <a:rPr lang="en-US" altLang="zh-CN" sz="32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và</a:t>
            </a:r>
            <a:r>
              <a:rPr lang="en-US" altLang="zh-CN" sz="32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không</a:t>
            </a:r>
            <a:r>
              <a:rPr lang="en-US" altLang="zh-CN" sz="32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thích</a:t>
            </a:r>
            <a:r>
              <a:rPr lang="en-US" altLang="zh-CN" sz="32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gì</a:t>
            </a:r>
            <a:r>
              <a:rPr lang="en-US" altLang="zh-CN" sz="32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?</a:t>
            </a:r>
            <a:endParaRPr lang="zh-CN" altLang="en-US" sz="3200" b="1" dirty="0">
              <a:solidFill>
                <a:srgbClr val="4CA42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292529"/>
            <a:ext cx="533400" cy="480227"/>
          </a:xfrm>
          <a:prstGeom prst="ellipse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369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ảnh chụp màn hình&#10;&#10;Mô tả được tạo tự độ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59298" r="5553" b="4637"/>
          <a:stretch>
            <a:fillRect/>
          </a:stretch>
        </p:blipFill>
        <p:spPr>
          <a:xfrm>
            <a:off x="-5235892" y="57150"/>
            <a:ext cx="11734799" cy="508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-3276600" y="57150"/>
            <a:ext cx="6553200" cy="5086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/>
          </a:p>
        </p:txBody>
      </p:sp>
      <p:sp>
        <p:nvSpPr>
          <p:cNvPr id="5" name="Rectangle 4"/>
          <p:cNvSpPr/>
          <p:nvPr/>
        </p:nvSpPr>
        <p:spPr>
          <a:xfrm>
            <a:off x="-3048000" y="2619375"/>
            <a:ext cx="7054216" cy="1689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4011880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9" y="1807868"/>
            <a:ext cx="1401031" cy="33832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-1" y="57436"/>
            <a:ext cx="8839202" cy="1142714"/>
          </a:xfrm>
          <a:prstGeom prst="roundRect">
            <a:avLst/>
          </a:prstGeom>
          <a:solidFill>
            <a:srgbClr val="009242"/>
          </a:solidFill>
          <a:ln w="13335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         TÔI VÀ CÁC BẠN</a:t>
            </a:r>
            <a:endParaRPr lang="en-US" sz="8000" b="1" dirty="0"/>
          </a:p>
        </p:txBody>
      </p:sp>
      <p:sp>
        <p:nvSpPr>
          <p:cNvPr id="5" name="Oval 4"/>
          <p:cNvSpPr/>
          <p:nvPr/>
        </p:nvSpPr>
        <p:spPr>
          <a:xfrm>
            <a:off x="71934" y="171593"/>
            <a:ext cx="1343006" cy="9144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B050"/>
                </a:solidFill>
              </a:rPr>
              <a:t>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066193" y="2147511"/>
            <a:ext cx="6606090" cy="1035576"/>
            <a:chOff x="1992986" y="1961910"/>
            <a:chExt cx="6789696" cy="1035576"/>
          </a:xfrm>
        </p:grpSpPr>
        <p:sp>
          <p:nvSpPr>
            <p:cNvPr id="8" name="Rectangle 10"/>
            <p:cNvSpPr/>
            <p:nvPr/>
          </p:nvSpPr>
          <p:spPr>
            <a:xfrm>
              <a:off x="1992986" y="2044087"/>
              <a:ext cx="6649863" cy="95185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242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0"/>
            <p:cNvSpPr/>
            <p:nvPr/>
          </p:nvSpPr>
          <p:spPr>
            <a:xfrm rot="416356">
              <a:off x="6357470" y="1973080"/>
              <a:ext cx="2425212" cy="10244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009242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0"/>
            <p:cNvSpPr/>
            <p:nvPr/>
          </p:nvSpPr>
          <p:spPr>
            <a:xfrm>
              <a:off x="1992986" y="1961910"/>
              <a:ext cx="6649863" cy="95185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5600" y="2054250"/>
              <a:ext cx="6295779" cy="8006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02877" y="2347772"/>
            <a:ext cx="54981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3600" b="1" dirty="0">
                <a:solidFill>
                  <a:srgbClr val="00B05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3600" b="1" dirty="0">
                <a:solidFill>
                  <a:srgbClr val="00B05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học</a:t>
            </a:r>
            <a:r>
              <a:rPr lang="en-US" sz="3600" b="1" dirty="0">
                <a:solidFill>
                  <a:srgbClr val="00B05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sinh</a:t>
            </a:r>
            <a:r>
              <a:rPr lang="en-US" sz="3600" b="1" dirty="0">
                <a:solidFill>
                  <a:srgbClr val="00B05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lớp</a:t>
            </a:r>
            <a:r>
              <a:rPr lang="en-US" sz="3600" b="1" dirty="0">
                <a:solidFill>
                  <a:srgbClr val="00B05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1</a:t>
            </a:r>
          </a:p>
        </p:txBody>
      </p:sp>
      <p:sp>
        <p:nvSpPr>
          <p:cNvPr id="13" name="Oval 12"/>
          <p:cNvSpPr/>
          <p:nvPr/>
        </p:nvSpPr>
        <p:spPr>
          <a:xfrm>
            <a:off x="1447800" y="2114550"/>
            <a:ext cx="1055077" cy="1028015"/>
          </a:xfrm>
          <a:prstGeom prst="ellipse">
            <a:avLst/>
          </a:prstGeom>
          <a:solidFill>
            <a:srgbClr val="00924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12991" y="2343150"/>
            <a:ext cx="1430209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+mn-lt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ea typeface="Arial-Rounded" pitchFamily="34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+mn-lt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03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688155" y="2687655"/>
            <a:ext cx="2343150" cy="256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85801" y="45745"/>
            <a:ext cx="1828799" cy="621006"/>
          </a:xfrm>
          <a:prstGeom prst="round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3" name="Oval 2"/>
          <p:cNvSpPr/>
          <p:nvPr/>
        </p:nvSpPr>
        <p:spPr>
          <a:xfrm>
            <a:off x="152400" y="45744"/>
            <a:ext cx="838200" cy="621007"/>
          </a:xfrm>
          <a:prstGeom prst="ellipse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733800" y="164387"/>
            <a:ext cx="5122524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2331163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8432" y="1200150"/>
            <a:ext cx="19658" cy="365277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98619" y="971550"/>
            <a:ext cx="2277204" cy="808074"/>
          </a:xfrm>
        </p:spPr>
        <p:txBody>
          <a:bodyPr/>
          <a:lstStyle/>
          <a:p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505200" y="971550"/>
            <a:ext cx="1290188" cy="808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295400" y="2266950"/>
            <a:ext cx="4428202" cy="808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244024" y="3638550"/>
            <a:ext cx="4547176" cy="808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chững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chạc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371600" y="1779624"/>
            <a:ext cx="228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57889" y="3075024"/>
            <a:ext cx="4709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905000" y="3075024"/>
            <a:ext cx="1371600" cy="223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75433" y="1779624"/>
            <a:ext cx="228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17612" y="3077260"/>
            <a:ext cx="4709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57888" y="4446624"/>
            <a:ext cx="6233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491488" y="4446624"/>
            <a:ext cx="6233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0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0" y="1"/>
            <a:ext cx="9144000" cy="564409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100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100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100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100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100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100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</a:p>
          <a:p>
            <a:pPr algn="just"/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Ai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//  </a:t>
            </a:r>
          </a:p>
          <a:p>
            <a:pPr algn="r"/>
            <a:r>
              <a:rPr lang="en-US" altLang="zh-CN" sz="3100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(Trung </a:t>
            </a:r>
            <a:r>
              <a:rPr lang="en-US" altLang="zh-CN" sz="3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Sơn</a:t>
            </a:r>
            <a:r>
              <a:rPr lang="en-US" altLang="zh-CN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)</a:t>
            </a:r>
            <a:endParaRPr lang="zh-CN" altLang="en-US" sz="3100" dirty="0">
              <a:solidFill>
                <a:schemeClr val="tx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+mn-lt"/>
            </a:endParaRPr>
          </a:p>
        </p:txBody>
      </p:sp>
      <p:sp>
        <p:nvSpPr>
          <p:cNvPr id="9" name="Lưu đồ: Đường kết nối 8"/>
          <p:cNvSpPr/>
          <p:nvPr/>
        </p:nvSpPr>
        <p:spPr>
          <a:xfrm>
            <a:off x="838200" y="1047750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/>
          <p:cNvSpPr/>
          <p:nvPr/>
        </p:nvSpPr>
        <p:spPr>
          <a:xfrm>
            <a:off x="3030784" y="1460047"/>
            <a:ext cx="372140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857693" y="2449476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/>
          <p:cNvSpPr/>
          <p:nvPr/>
        </p:nvSpPr>
        <p:spPr>
          <a:xfrm>
            <a:off x="7791893" y="2373276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/>
          <p:cNvSpPr/>
          <p:nvPr/>
        </p:nvSpPr>
        <p:spPr>
          <a:xfrm>
            <a:off x="7239000" y="2906676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/>
          <p:cNvSpPr/>
          <p:nvPr/>
        </p:nvSpPr>
        <p:spPr>
          <a:xfrm>
            <a:off x="3246790" y="3376636"/>
            <a:ext cx="372140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/>
          <p:cNvSpPr/>
          <p:nvPr/>
        </p:nvSpPr>
        <p:spPr>
          <a:xfrm>
            <a:off x="914400" y="3897276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688155" y="2687655"/>
            <a:ext cx="2343150" cy="256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85801" y="45745"/>
            <a:ext cx="1828799" cy="621006"/>
          </a:xfrm>
          <a:prstGeom prst="round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3" name="Oval 2"/>
          <p:cNvSpPr/>
          <p:nvPr/>
        </p:nvSpPr>
        <p:spPr>
          <a:xfrm>
            <a:off x="152400" y="45744"/>
            <a:ext cx="838200" cy="621007"/>
          </a:xfrm>
          <a:prstGeom prst="ellipse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76600" y="164387"/>
            <a:ext cx="5579724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2331163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8261" y="1047750"/>
            <a:ext cx="9829" cy="380517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-76200" y="1581150"/>
            <a:ext cx="87474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4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1A, </a:t>
            </a:r>
            <a:r>
              <a:rPr lang="en-US" sz="4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Đôn</a:t>
            </a:r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306442" y="2389763"/>
            <a:ext cx="205971" cy="486785"/>
            <a:chOff x="4036634" y="3613350"/>
            <a:chExt cx="189104" cy="296494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4036634" y="3613351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094266" y="3613350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 flipH="1">
            <a:off x="4572000" y="1733550"/>
            <a:ext cx="141256" cy="4509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610600" y="1760176"/>
            <a:ext cx="141256" cy="4509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6200" y="1535490"/>
            <a:ext cx="83731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4800" dirty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Ai </a:t>
            </a:r>
            <a:r>
              <a:rPr lang="en-US" sz="4800" dirty="0" err="1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4800" dirty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bảo</a:t>
            </a:r>
            <a:r>
              <a:rPr lang="en-US" sz="4800" dirty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4800" dirty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4800" dirty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4800" dirty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4800" dirty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4800" dirty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chững</a:t>
            </a:r>
            <a:r>
              <a:rPr lang="en-US" sz="4800" dirty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chạc</a:t>
            </a:r>
            <a:r>
              <a:rPr lang="en-US" sz="4800" dirty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hẳn</a:t>
            </a:r>
            <a:r>
              <a:rPr lang="en-US" sz="4800" dirty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4800" dirty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8378711" y="1755728"/>
            <a:ext cx="141256" cy="4509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586300" y="1744711"/>
            <a:ext cx="141256" cy="4509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6276018" y="2430511"/>
            <a:ext cx="205971" cy="486785"/>
            <a:chOff x="4036634" y="3613350"/>
            <a:chExt cx="189104" cy="296494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4036634" y="3613351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094266" y="3613350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9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9.55"/>
  <p:tag name="ISPRING_CUSTOM_TIMING_USED" val="1"/>
  <p:tag name="TIMING" val="|0.574|4.215"/>
  <p:tag name="ISPRING_SLIDE_ID_2" val="{6075B37A-8531-494E-AE3D-7ECAF212AC4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532</Words>
  <Application>Microsoft Office PowerPoint</Application>
  <PresentationFormat>Trình chiếu Trên màn hình (16:9)</PresentationFormat>
  <Paragraphs>64</Paragraphs>
  <Slides>12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8" baseType="lpstr">
      <vt:lpstr>Arial</vt:lpstr>
      <vt:lpstr>Arial-Rounded</vt:lpstr>
      <vt:lpstr>Calibri</vt:lpstr>
      <vt:lpstr>Tahoma</vt:lpstr>
      <vt:lpstr>Times New Roman</vt:lpstr>
      <vt:lpstr>Office Theme</vt:lpstr>
      <vt:lpstr>    CHÀO MỪNG CÁC THẦY CÔ ĐẾN VỚI TIẾT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lắm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Vu Nhan</cp:lastModifiedBy>
  <cp:revision>54</cp:revision>
  <dcterms:created xsi:type="dcterms:W3CDTF">2022-01-04T04:42:44Z</dcterms:created>
  <dcterms:modified xsi:type="dcterms:W3CDTF">2025-01-22T01:54:26Z</dcterms:modified>
</cp:coreProperties>
</file>