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09" r:id="rId2"/>
    <p:sldId id="256" r:id="rId3"/>
    <p:sldId id="258" r:id="rId4"/>
    <p:sldId id="281" r:id="rId5"/>
    <p:sldId id="282" r:id="rId6"/>
    <p:sldId id="283" r:id="rId7"/>
    <p:sldId id="284" r:id="rId8"/>
    <p:sldId id="289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09/02/2025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62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79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6"/>
            <a:ext cx="9143999" cy="52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2531746" y="757308"/>
            <a:ext cx="4247061" cy="267382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244272" y="2149365"/>
            <a:ext cx="495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830249" y="1045956"/>
            <a:ext cx="1633291" cy="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45325" y="1558465"/>
            <a:ext cx="6879771" cy="1822240"/>
          </a:xfrm>
          <a:prstGeom prst="rect">
            <a:avLst/>
          </a:prstGeom>
        </p:spPr>
        <p:txBody>
          <a:bodyPr spcFirstLastPara="1" wrap="none" lIns="51365" tIns="25716" rIns="51365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25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247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225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3165385" y="2797225"/>
            <a:ext cx="3333992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1E</a:t>
            </a:r>
            <a:endParaRPr lang="x-none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Số</a:t>
            </a:r>
            <a:r>
              <a:rPr lang="en-US" sz="2800" b="1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19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ít</a:t>
            </a:r>
            <a:r>
              <a:rPr lang="en-US" dirty="0">
                <a:solidFill>
                  <a:srgbClr val="FF0000"/>
                </a:solidFill>
              </a:rPr>
              <a:t>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ISPRING_LMS_API_VERSION" val="SCORM 2004 (4th edition)"/>
  <p:tag name="ISPRING_ULTRA_SCORM_COURSE_ID" val="C0A00269-DE74-4F98-B9AA-F70FC46EBEA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4 -LUYỆN TẬP CHUNG T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0ACD9-AB87-4AFA-894E-37958BF0FCD4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E17FD-B0D1-40B4-9223-1E4189D0D87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B0CC4E-12CF-4976-AA2E-83B107F8146B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911FA9-6016-4D2D-807E-4ECAD48943BE}:2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3DF42-A559-4A78-9C98-2F9B09E00162}: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9DA25D-F7E5-4A85-9343-71A2ED00504D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F91538-48EB-47FB-8013-1A297D0669D6}:28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77</Words>
  <Application>Microsoft Office PowerPoint</Application>
  <PresentationFormat>Trình chiếu Trên màn hình (16:9)</PresentationFormat>
  <Paragraphs>34</Paragraphs>
  <Slides>8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AvantGarde Md BT</vt:lpstr>
      <vt:lpstr>Times New Roman</vt:lpstr>
      <vt:lpstr>Verdana</vt:lpstr>
      <vt:lpstr>Wingdings 2</vt:lpstr>
      <vt:lpstr>Aspect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24 -LUYỆN TẬP CHUNG T1</dc:title>
  <dc:creator>China</dc:creator>
  <cp:lastModifiedBy>Vu Nhan</cp:lastModifiedBy>
  <cp:revision>72</cp:revision>
  <dcterms:created xsi:type="dcterms:W3CDTF">2017-01-10T13:46:13Z</dcterms:created>
  <dcterms:modified xsi:type="dcterms:W3CDTF">2025-02-09T09:45:07Z</dcterms:modified>
</cp:coreProperties>
</file>