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09" r:id="rId2"/>
    <p:sldId id="256" r:id="rId3"/>
    <p:sldId id="279" r:id="rId4"/>
    <p:sldId id="290" r:id="rId5"/>
    <p:sldId id="285" r:id="rId6"/>
    <p:sldId id="286" r:id="rId7"/>
    <p:sldId id="292" r:id="rId8"/>
    <p:sldId id="293" r:id="rId9"/>
    <p:sldId id="295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9"/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73" d="100"/>
          <a:sy n="73" d="100"/>
        </p:scale>
        <p:origin x="37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09/02/2025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3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392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270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13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042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222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450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owerpoint dễ thương và đáng yêu nhất">
            <a:extLst>
              <a:ext uri="{FF2B5EF4-FFF2-40B4-BE49-F238E27FC236}">
                <a16:creationId xmlns:a16="http://schemas.microsoft.com/office/drawing/2014/main" id="{D336AD60-886B-0A40-8AF3-7B5543F1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086"/>
            <a:ext cx="9143999" cy="526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42CBB4-99EC-844A-8665-2B9CCA0D8358}"/>
              </a:ext>
            </a:extLst>
          </p:cNvPr>
          <p:cNvSpPr/>
          <p:nvPr/>
        </p:nvSpPr>
        <p:spPr>
          <a:xfrm>
            <a:off x="2531746" y="757308"/>
            <a:ext cx="4247061" cy="267382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BÁT TRANG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2244272" y="2149365"/>
            <a:ext cx="495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1</a:t>
            </a:r>
            <a:endParaRPr lang="x-none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8E998-0D85-714A-8B5C-BD4B74D34B0E}"/>
              </a:ext>
            </a:extLst>
          </p:cNvPr>
          <p:cNvCxnSpPr/>
          <p:nvPr/>
        </p:nvCxnSpPr>
        <p:spPr>
          <a:xfrm>
            <a:off x="3830249" y="1045956"/>
            <a:ext cx="1633291" cy="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245325" y="1558465"/>
            <a:ext cx="6879771" cy="1822240"/>
          </a:xfrm>
          <a:prstGeom prst="rect">
            <a:avLst/>
          </a:prstGeom>
        </p:spPr>
        <p:txBody>
          <a:bodyPr spcFirstLastPara="1" wrap="none" lIns="51365" tIns="25716" rIns="51365" bIns="2571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371"/>
            <a:r>
              <a:rPr lang="en-US" sz="225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</a:t>
            </a:r>
            <a:r>
              <a:rPr lang="en-US" sz="247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225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CÔ ĐẾN VỚI TIẾT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3165385" y="2797225"/>
            <a:ext cx="3333992" cy="1168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Nhàn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năm: 1992</a:t>
            </a:r>
          </a:p>
          <a:p>
            <a:pPr>
              <a:lnSpc>
                <a:spcPct val="120000"/>
              </a:lnSpc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1E</a:t>
            </a:r>
            <a:endParaRPr lang="x-none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2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24: </a:t>
            </a:r>
          </a:p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40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31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  <p:tag name="ISPRING_LMS_API_VERSION" val="SCORM 2004 (4th edition)"/>
  <p:tag name="ISPRING_ULTRA_SCORM_COURSE_ID" val="E7F4C15F-56C7-40B2-95FF-281D9B9870C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4 -LUYỆN TẬP CHUNG T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3C35D9-2201-4FAF-A775-8FE9CDF3716A}:2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498F76-EDA8-435F-824C-922FD7436AB5}: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44A940-FE74-487F-9B5F-485FB254F364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7D6850-6185-4051-95D8-776B36AF1C90}:2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26E43B-6367-4ADA-9C72-03123ADDC19A}:2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03C6AB-CFB8-4523-9068-BEE74AD69FB7}:2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AD079C-90AB-472A-A91C-409AFE6EFF79}: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0C3446-4AB8-4D80-B3B7-C58DF72CCCA6}:2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6A1AF6-C8BB-459F-B8D6-3F6C3BCD66B6}:29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108</Words>
  <Application>Microsoft Office PowerPoint</Application>
  <PresentationFormat>Trình chiếu Trên màn hình (16:9)</PresentationFormat>
  <Paragraphs>44</Paragraphs>
  <Slides>9</Slides>
  <Notes>9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Arial</vt:lpstr>
      <vt:lpstr>AvantGarde Md BT</vt:lpstr>
      <vt:lpstr>Times New Roman</vt:lpstr>
      <vt:lpstr>Verdana</vt:lpstr>
      <vt:lpstr>Wingdings 2</vt:lpstr>
      <vt:lpstr>Aspect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24 -LUYỆN TẬP CHUNG T2</dc:title>
  <dc:creator>China</dc:creator>
  <cp:lastModifiedBy>Vu Nhan</cp:lastModifiedBy>
  <cp:revision>72</cp:revision>
  <dcterms:created xsi:type="dcterms:W3CDTF">2017-01-10T13:46:13Z</dcterms:created>
  <dcterms:modified xsi:type="dcterms:W3CDTF">2025-02-09T09:46:33Z</dcterms:modified>
</cp:coreProperties>
</file>