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09" r:id="rId2"/>
    <p:sldId id="256" r:id="rId3"/>
    <p:sldId id="279" r:id="rId4"/>
    <p:sldId id="289" r:id="rId5"/>
    <p:sldId id="290" r:id="rId6"/>
    <p:sldId id="291" r:id="rId7"/>
    <p:sldId id="294" r:id="rId8"/>
    <p:sldId id="295" r:id="rId9"/>
    <p:sldId id="296" r:id="rId10"/>
    <p:sldId id="297" r:id="rId11"/>
    <p:sldId id="298" r:id="rId12"/>
    <p:sldId id="299" r:id="rId13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309"/>
            <p14:sldId id="256"/>
          </p14:sldIdLst>
        </p14:section>
        <p14:section name="Tiết 1" id="{29C178FB-5098-4551-BE1B-302196ADB65A}">
          <p14:sldIdLst/>
        </p14:section>
        <p14:section name="Tiết 2" id="{9F60823D-ED45-406B-A127-289E07A3A261}">
          <p14:sldIdLst>
            <p14:sldId id="279"/>
            <p14:sldId id="289"/>
            <p14:sldId id="290"/>
            <p14:sldId id="291"/>
            <p14:sldId id="294"/>
            <p14:sldId id="295"/>
            <p14:sldId id="296"/>
            <p14:sldId id="297"/>
            <p14:sldId id="298"/>
            <p14:sldId id="299"/>
          </p14:sldIdLst>
        </p14:section>
        <p14:section name="Mục Chưa có tên" id="{76BEE7AE-0B2E-48A2-848B-26BC497CEF2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811"/>
    <a:srgbClr val="10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73" d="100"/>
          <a:sy n="73" d="100"/>
        </p:scale>
        <p:origin x="376" y="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16T17:02:52.273" idx="1">
    <p:pos x="5760" y="2155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09/02/2025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78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399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4677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auto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9B838EDA-D4C4-4B67-A4C4-A3798FF988E8}" type="datetimeFigureOut">
              <a:rPr lang="en-US" sz="675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2/9/2025</a:t>
            </a:fld>
            <a:endParaRPr lang="en-US" sz="6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 sz="6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EDEC928A-1F41-4980-A311-3667C5C78497}" type="slidenum">
              <a:rPr lang="en-US" sz="675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 sz="6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0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2025/2/9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3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15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comments" Target="../comments/comment1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1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2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70 hình nền powerpoint dễ thương và đáng yêu nhất">
            <a:extLst>
              <a:ext uri="{FF2B5EF4-FFF2-40B4-BE49-F238E27FC236}">
                <a16:creationId xmlns:a16="http://schemas.microsoft.com/office/drawing/2014/main" id="{D336AD60-886B-0A40-8AF3-7B5543F19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5398"/>
            <a:ext cx="9144000" cy="531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42CBB4-99EC-844A-8665-2B9CCA0D8358}"/>
              </a:ext>
            </a:extLst>
          </p:cNvPr>
          <p:cNvSpPr/>
          <p:nvPr/>
        </p:nvSpPr>
        <p:spPr>
          <a:xfrm>
            <a:off x="1851661" y="141972"/>
            <a:ext cx="5662748" cy="3000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BÁT TRANG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D562AA-4A59-8D40-B7A4-35D123ECE1F7}"/>
              </a:ext>
            </a:extLst>
          </p:cNvPr>
          <p:cNvSpPr txBox="1"/>
          <p:nvPr/>
        </p:nvSpPr>
        <p:spPr>
          <a:xfrm>
            <a:off x="1468362" y="2008570"/>
            <a:ext cx="66115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1 – KẾT NỐI TRI THỨC</a:t>
            </a:r>
            <a:endParaRPr lang="x-none" sz="27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28E998-0D85-714A-8B5C-BD4B74D34B0E}"/>
              </a:ext>
            </a:extLst>
          </p:cNvPr>
          <p:cNvCxnSpPr/>
          <p:nvPr/>
        </p:nvCxnSpPr>
        <p:spPr>
          <a:xfrm>
            <a:off x="3582998" y="459527"/>
            <a:ext cx="2177721" cy="11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0736CCF-4929-B648-B370-F8855DEF9F51}"/>
              </a:ext>
            </a:extLst>
          </p:cNvPr>
          <p:cNvSpPr txBox="1"/>
          <p:nvPr/>
        </p:nvSpPr>
        <p:spPr>
          <a:xfrm>
            <a:off x="4774131" y="4328768"/>
            <a:ext cx="32541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1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t</a:t>
            </a:r>
            <a:r>
              <a:rPr lang="x-none" sz="21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háng </a:t>
            </a:r>
            <a:r>
              <a:rPr lang="en-US" sz="2100" b="1" i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sz="2100" b="1" i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1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</a:t>
            </a:r>
            <a:r>
              <a:rPr lang="en-US" sz="21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x-none" sz="21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901290" y="1269690"/>
            <a:ext cx="7487866" cy="2432035"/>
          </a:xfrm>
          <a:prstGeom prst="rect">
            <a:avLst/>
          </a:prstGeom>
        </p:spPr>
        <p:txBody>
          <a:bodyPr spcFirstLastPara="1" wrap="none" lIns="68486" tIns="34288" rIns="68486" bIns="34288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30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QUÝ </a:t>
            </a:r>
            <a:r>
              <a:rPr lang="en-US" sz="33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THẦY</a:t>
            </a:r>
            <a:r>
              <a:rPr lang="en-US" sz="30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CÔ ĐẾN VỚI TIẾT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D562AA-4A59-8D40-B7A4-35D123ECE1F7}"/>
              </a:ext>
            </a:extLst>
          </p:cNvPr>
          <p:cNvSpPr txBox="1"/>
          <p:nvPr/>
        </p:nvSpPr>
        <p:spPr>
          <a:xfrm>
            <a:off x="2438400" y="2930455"/>
            <a:ext cx="5426133" cy="9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Vũ Thị Nhàn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năm: 1992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921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3943F067-DBA5-4BE9-B4D6-C54ADD558B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0435"/>
            <a:ext cx="8672051" cy="2562478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A39AB3A8-12E2-4A3A-BC93-8BFB4ABF8230}"/>
              </a:ext>
            </a:extLst>
          </p:cNvPr>
          <p:cNvSpPr/>
          <p:nvPr/>
        </p:nvSpPr>
        <p:spPr>
          <a:xfrm>
            <a:off x="5397911" y="3716594"/>
            <a:ext cx="914399" cy="88080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67FC5F5-4AD6-4EA7-BC9E-7670E94B9613}"/>
              </a:ext>
            </a:extLst>
          </p:cNvPr>
          <p:cNvSpPr/>
          <p:nvPr/>
        </p:nvSpPr>
        <p:spPr>
          <a:xfrm>
            <a:off x="1150374" y="2206799"/>
            <a:ext cx="1622323" cy="2390599"/>
          </a:xfrm>
          <a:prstGeom prst="ellipse">
            <a:avLst/>
          </a:prstGeom>
          <a:noFill/>
          <a:ln w="571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106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09BA12E4-697F-48D2-B87F-D3B0361C59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309"/>
            <a:ext cx="9144000" cy="3560604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1ECDDEE4-5B99-453C-B04B-35F094CEE1EE}"/>
              </a:ext>
            </a:extLst>
          </p:cNvPr>
          <p:cNvSpPr/>
          <p:nvPr/>
        </p:nvSpPr>
        <p:spPr>
          <a:xfrm>
            <a:off x="1076634" y="1287521"/>
            <a:ext cx="1886974" cy="3166495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EC9FD6D3-C57F-457B-99C7-B495706FCE6C}"/>
              </a:ext>
            </a:extLst>
          </p:cNvPr>
          <p:cNvSpPr/>
          <p:nvPr/>
        </p:nvSpPr>
        <p:spPr>
          <a:xfrm>
            <a:off x="7768915" y="3259269"/>
            <a:ext cx="899651" cy="12129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011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F84D5373-9CF1-4353-BF36-DC27FE65AA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2825"/>
            <a:ext cx="9144000" cy="3701845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6AC83C72-6FD8-4B21-AE0E-15B6D0630579}"/>
              </a:ext>
            </a:extLst>
          </p:cNvPr>
          <p:cNvSpPr/>
          <p:nvPr/>
        </p:nvSpPr>
        <p:spPr>
          <a:xfrm>
            <a:off x="5206177" y="1405505"/>
            <a:ext cx="1886974" cy="3166495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57FFAEE6-6680-4723-865B-B4B98FA94783}"/>
              </a:ext>
            </a:extLst>
          </p:cNvPr>
          <p:cNvSpPr/>
          <p:nvPr/>
        </p:nvSpPr>
        <p:spPr>
          <a:xfrm>
            <a:off x="7836309" y="3318261"/>
            <a:ext cx="899651" cy="12129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452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33272" y="329079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25:</a:t>
            </a:r>
          </a:p>
          <a:p>
            <a:pPr algn="ctr"/>
            <a:r>
              <a:rPr lang="vi-VN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DÀI HƠN, NGẮN HƠN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89935" y="309715"/>
            <a:ext cx="8042789" cy="3121743"/>
            <a:chOff x="3664037" y="2863346"/>
            <a:chExt cx="3379053" cy="3415681"/>
          </a:xfrm>
        </p:grpSpPr>
        <p:sp>
          <p:nvSpPr>
            <p:cNvPr id="7" name="椭圆 6"/>
            <p:cNvSpPr/>
            <p:nvPr/>
          </p:nvSpPr>
          <p:spPr>
            <a:xfrm>
              <a:off x="3664037" y="2863346"/>
              <a:ext cx="3379053" cy="3415681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97344" y="3025152"/>
              <a:ext cx="3125091" cy="2323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zh-CN" sz="6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endParaRPr lang="en-US" altLang="zh-CN" sz="6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vi-VN" altLang="zh-CN" sz="66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 </a:t>
              </a:r>
              <a:r>
                <a:rPr lang="vi-VN" altLang="zh-CN" sz="6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 , </a:t>
              </a:r>
              <a:r>
                <a:rPr lang="vi-VN" altLang="zh-CN" sz="6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thấp</a:t>
              </a:r>
              <a:r>
                <a:rPr lang="vi-VN" altLang="zh-CN" sz="6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hơn.</a:t>
              </a:r>
              <a:endParaRPr lang="zh-CN" alt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06219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84FD2EDE-86A1-4722-AEE5-1608A0E2D4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" y="1052053"/>
            <a:ext cx="9144000" cy="40868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38162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C1160427-1D52-4439-8278-F6C1003626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916"/>
            <a:ext cx="9144000" cy="3794542"/>
          </a:xfrm>
          <a:prstGeom prst="rect">
            <a:avLst/>
          </a:prstGeom>
        </p:spPr>
      </p:pic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2492477" y="1666568"/>
            <a:ext cx="1769807" cy="17188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C359FAB6-72D2-4056-9289-28300266B693}"/>
              </a:ext>
            </a:extLst>
          </p:cNvPr>
          <p:cNvSpPr/>
          <p:nvPr/>
        </p:nvSpPr>
        <p:spPr>
          <a:xfrm>
            <a:off x="6948932" y="3385380"/>
            <a:ext cx="2128650" cy="159675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E5891D9F-6E40-45DB-A989-F81BF60B872E}"/>
              </a:ext>
            </a:extLst>
          </p:cNvPr>
          <p:cNvSpPr/>
          <p:nvPr/>
        </p:nvSpPr>
        <p:spPr>
          <a:xfrm>
            <a:off x="1130743" y="3499704"/>
            <a:ext cx="1891857" cy="148243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AA055EE9-CBF7-4DC8-B17B-70F48F08C0FD}"/>
              </a:ext>
            </a:extLst>
          </p:cNvPr>
          <p:cNvSpPr/>
          <p:nvPr/>
        </p:nvSpPr>
        <p:spPr>
          <a:xfrm>
            <a:off x="5560143" y="1666568"/>
            <a:ext cx="2005780" cy="17188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513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6140B285-3DC3-40B9-AC0F-A52554FA75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0732"/>
            <a:ext cx="9144000" cy="3122046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A9517E5E-52F5-4AAE-883B-B3A65EB8AFE5}"/>
              </a:ext>
            </a:extLst>
          </p:cNvPr>
          <p:cNvSpPr/>
          <p:nvPr/>
        </p:nvSpPr>
        <p:spPr>
          <a:xfrm>
            <a:off x="1976284" y="3583725"/>
            <a:ext cx="899651" cy="136763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7EEE9E28-F3B7-4085-B951-009B057D5CE8}"/>
              </a:ext>
            </a:extLst>
          </p:cNvPr>
          <p:cNvSpPr/>
          <p:nvPr/>
        </p:nvSpPr>
        <p:spPr>
          <a:xfrm>
            <a:off x="3323270" y="3179098"/>
            <a:ext cx="899651" cy="172146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626F5EF7-432A-456B-A563-1ACD9CACBF56}"/>
              </a:ext>
            </a:extLst>
          </p:cNvPr>
          <p:cNvSpPr/>
          <p:nvPr/>
        </p:nvSpPr>
        <p:spPr>
          <a:xfrm>
            <a:off x="6125462" y="3757654"/>
            <a:ext cx="779930" cy="113512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561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0D6FD67-C369-461A-BCA5-9BEF203EC6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84" y="0"/>
            <a:ext cx="6253316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02204" y="6"/>
            <a:ext cx="5525729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Tìm cây cao nhất, cây thấp nhất trong mỗi hàng: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440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6E0389E-3F43-4D49-A81A-6213C76195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138"/>
            <a:ext cx="9144000" cy="3792988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42FBEAB3-A807-4545-BED6-9CB063EF89AE}"/>
              </a:ext>
            </a:extLst>
          </p:cNvPr>
          <p:cNvSpPr/>
          <p:nvPr/>
        </p:nvSpPr>
        <p:spPr>
          <a:xfrm>
            <a:off x="1438995" y="3141273"/>
            <a:ext cx="899651" cy="136763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C747D7C8-8395-46C0-9345-B52E1E153CFA}"/>
              </a:ext>
            </a:extLst>
          </p:cNvPr>
          <p:cNvSpPr/>
          <p:nvPr/>
        </p:nvSpPr>
        <p:spPr>
          <a:xfrm>
            <a:off x="7152969" y="1549138"/>
            <a:ext cx="1740308" cy="2959770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773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B9EF520F-A937-4E4C-A97B-6C11AC1EC7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01866"/>
            <a:ext cx="8893277" cy="2946548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D902A964-C4DD-46E7-9FD8-1D845FCBBBB8}"/>
              </a:ext>
            </a:extLst>
          </p:cNvPr>
          <p:cNvSpPr/>
          <p:nvPr/>
        </p:nvSpPr>
        <p:spPr>
          <a:xfrm>
            <a:off x="1238865" y="1801866"/>
            <a:ext cx="1312606" cy="2311400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94DADEB-A4A6-496A-82E2-3D6D887F2A89}"/>
              </a:ext>
            </a:extLst>
          </p:cNvPr>
          <p:cNvSpPr/>
          <p:nvPr/>
        </p:nvSpPr>
        <p:spPr>
          <a:xfrm>
            <a:off x="5368411" y="2728452"/>
            <a:ext cx="1135626" cy="138481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52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  <p:tag name="ISPRING_LMS_API_VERSION" val="SCORM 2004 (4th edition)"/>
  <p:tag name="ISPRING_ULTRA_SCORM_COURSE_ID" val="DFFDD24E-EA82-47FC-8FBE-72E487114FBD"/>
  <p:tag name="ISPRING_CMI5_LAUNCH_METHOD" val="any window"/>
  <p:tag name="ISPRING_SCORM_RATE_SLIDES" val="1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25 - Dài hơn ngắn hơn"/>
  <p:tag name="ISPRING_FIRST_PUBLISH" val="1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OUTPUT_FOLDER" val="[[&quot;xō\u0002{4FF3AFDC-DC94-424A-9962-4C8AADF6C0C8}&quot;,&quot;C:\\Users\\Admin\\Desktop\\bài giảng đóng zip nộp thư viện&quot;]]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0CFD089-4946-43EA-9793-2048E7C27448}:29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03EE4F-84F6-4497-9E38-7C97794CA62C}:29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A54FACE-D521-4539-95B4-591E931D4383}:29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410DCB-A189-4379-B72A-EA446F34228D}:29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061534-1200-497E-9AFC-F258BBFEADFC}:30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1A96537-8510-46F8-A704-47CB2819BBCD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54655C9-1E0E-4175-9334-CC217F7A05B5}:27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4346E5F-DC36-4082-AE55-DD9581798A18}:28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4E0142E-D56B-4BCB-9CF1-118164367DDE}:29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CC7E4F-9C16-45AB-BBB6-E8B96E74BA4F}:29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6D3D77-ACD8-4BDA-946F-42BB97C73945}:29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CA18B4-D1AD-41C2-840C-5D433349FFC0}:295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464</TotalTime>
  <Words>80</Words>
  <Application>Microsoft Office PowerPoint</Application>
  <PresentationFormat>Trình chiếu Trên màn hình (16:9)</PresentationFormat>
  <Paragraphs>23</Paragraphs>
  <Slides>12</Slides>
  <Notes>12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7" baseType="lpstr">
      <vt:lpstr>Arial</vt:lpstr>
      <vt:lpstr>AvantGarde Md BT</vt:lpstr>
      <vt:lpstr>Calibri</vt:lpstr>
      <vt:lpstr>Times New Roman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25 - Dài hơn ngắn hơn</dc:title>
  <dc:creator>China</dc:creator>
  <cp:lastModifiedBy>Vu Nhan</cp:lastModifiedBy>
  <cp:revision>46</cp:revision>
  <dcterms:created xsi:type="dcterms:W3CDTF">2017-01-10T13:46:13Z</dcterms:created>
  <dcterms:modified xsi:type="dcterms:W3CDTF">2025-02-09T13:55:05Z</dcterms:modified>
</cp:coreProperties>
</file>