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09" r:id="rId2"/>
    <p:sldId id="256" r:id="rId3"/>
    <p:sldId id="258" r:id="rId4"/>
    <p:sldId id="281" r:id="rId5"/>
    <p:sldId id="282" r:id="rId6"/>
    <p:sldId id="283" r:id="rId7"/>
    <p:sldId id="292" r:id="rId8"/>
    <p:sldId id="293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9"/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92"/>
            <p14:sldId id="293"/>
          </p14:sldIdLst>
        </p14:section>
        <p14:section name="Tiết 2" id="{9F60823D-ED45-406B-A127-289E07A3A261}">
          <p14:sldIdLst/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73" d="100"/>
          <a:sy n="73" d="100"/>
        </p:scale>
        <p:origin x="37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09/02/2025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7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9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445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9B838EDA-D4C4-4B67-A4C4-A3798FF988E8}" type="datetimeFigureOut">
              <a:rPr lang="en-US" sz="675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2/9/2025</a:t>
            </a:fld>
            <a:endParaRPr lang="en-US" sz="6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sz="6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EDEC928A-1F41-4980-A311-3667C5C78497}" type="slidenum">
              <a:rPr lang="en-US" sz="675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 sz="6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0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owerpoint dễ thương và đáng yêu nhất">
            <a:extLst>
              <a:ext uri="{FF2B5EF4-FFF2-40B4-BE49-F238E27FC236}">
                <a16:creationId xmlns:a16="http://schemas.microsoft.com/office/drawing/2014/main" id="{D336AD60-886B-0A40-8AF3-7B5543F1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398"/>
            <a:ext cx="9144000" cy="53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42CBB4-99EC-844A-8665-2B9CCA0D8358}"/>
              </a:ext>
            </a:extLst>
          </p:cNvPr>
          <p:cNvSpPr/>
          <p:nvPr/>
        </p:nvSpPr>
        <p:spPr>
          <a:xfrm>
            <a:off x="1851661" y="141972"/>
            <a:ext cx="5662748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BÁT TRANG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1468362" y="2008570"/>
            <a:ext cx="6611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 – KẾT NỐI TRI THỨC</a:t>
            </a:r>
            <a:endParaRPr lang="x-none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8E998-0D85-714A-8B5C-BD4B74D34B0E}"/>
              </a:ext>
            </a:extLst>
          </p:cNvPr>
          <p:cNvCxnSpPr/>
          <p:nvPr/>
        </p:nvCxnSpPr>
        <p:spPr>
          <a:xfrm>
            <a:off x="3582998" y="459527"/>
            <a:ext cx="2177721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736CCF-4929-B648-B370-F8855DEF9F51}"/>
              </a:ext>
            </a:extLst>
          </p:cNvPr>
          <p:cNvSpPr txBox="1"/>
          <p:nvPr/>
        </p:nvSpPr>
        <p:spPr>
          <a:xfrm>
            <a:off x="4774131" y="4328768"/>
            <a:ext cx="32541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t</a:t>
            </a:r>
            <a:r>
              <a:rPr lang="x-none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háng </a:t>
            </a:r>
            <a:r>
              <a:rPr lang="en-US" sz="2100" b="1" i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100" b="1" i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2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x-none" sz="21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901290" y="1269690"/>
            <a:ext cx="7487866" cy="2432035"/>
          </a:xfrm>
          <a:prstGeom prst="rect">
            <a:avLst/>
          </a:prstGeom>
        </p:spPr>
        <p:txBody>
          <a:bodyPr spcFirstLastPara="1" wrap="none" lIns="68486" tIns="34288" rIns="68486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</a:t>
            </a:r>
            <a:r>
              <a:rPr lang="en-US" sz="33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CÔ ĐẾN VỚI TIẾT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2438400" y="2930455"/>
            <a:ext cx="5426133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Nhàn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năm: 1992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2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7408" y="673100"/>
            <a:ext cx="8369183" cy="3911600"/>
            <a:chOff x="3875607" y="1980579"/>
            <a:chExt cx="2757457" cy="4538762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71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6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8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9"/>
            <a:ext cx="9144000" cy="3156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538C34FD-AEBF-4078-A53E-69E628FD86BE}"/>
              </a:ext>
            </a:extLst>
          </p:cNvPr>
          <p:cNvSpPr/>
          <p:nvPr/>
        </p:nvSpPr>
        <p:spPr>
          <a:xfrm>
            <a:off x="171449" y="2782527"/>
            <a:ext cx="713453" cy="5135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id="{D0383BB7-E317-4CBD-9790-302528439D83}"/>
              </a:ext>
            </a:extLst>
          </p:cNvPr>
          <p:cNvSpPr/>
          <p:nvPr/>
        </p:nvSpPr>
        <p:spPr>
          <a:xfrm>
            <a:off x="7619997" y="216309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8AAD976B-DC0F-41B2-A960-40EB7CF197F7}"/>
              </a:ext>
            </a:extLst>
          </p:cNvPr>
          <p:cNvSpPr/>
          <p:nvPr/>
        </p:nvSpPr>
        <p:spPr>
          <a:xfrm>
            <a:off x="141954" y="387390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id="{186DDC99-3CFA-4015-B219-21547F3760E8}"/>
              </a:ext>
            </a:extLst>
          </p:cNvPr>
          <p:cNvSpPr/>
          <p:nvPr/>
        </p:nvSpPr>
        <p:spPr>
          <a:xfrm>
            <a:off x="7757652" y="3687101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787401" y="2578100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052056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47285" cy="147190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3" y="36412"/>
            <a:ext cx="6872748" cy="5107087"/>
          </a:xfrm>
          <a:prstGeom prst="rect">
            <a:avLst/>
          </a:prstGeom>
        </p:spPr>
      </p:pic>
      <p:sp>
        <p:nvSpPr>
          <p:cNvPr id="4" name="Mặt trời 3">
            <a:extLst>
              <a:ext uri="{FF2B5EF4-FFF2-40B4-BE49-F238E27FC236}">
                <a16:creationId xmlns:a16="http://schemas.microsoft.com/office/drawing/2014/main" id="{24AA597D-D92C-4650-8EF3-61837C345F61}"/>
              </a:ext>
            </a:extLst>
          </p:cNvPr>
          <p:cNvSpPr/>
          <p:nvPr/>
        </p:nvSpPr>
        <p:spPr>
          <a:xfrm>
            <a:off x="6794092" y="855406"/>
            <a:ext cx="599768" cy="45422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ặt trời 5">
            <a:extLst>
              <a:ext uri="{FF2B5EF4-FFF2-40B4-BE49-F238E27FC236}">
                <a16:creationId xmlns:a16="http://schemas.microsoft.com/office/drawing/2014/main" id="{6A59B58D-3E11-413E-B0E2-7FA984A9D1AD}"/>
              </a:ext>
            </a:extLst>
          </p:cNvPr>
          <p:cNvSpPr/>
          <p:nvPr/>
        </p:nvSpPr>
        <p:spPr>
          <a:xfrm>
            <a:off x="7993626" y="1582994"/>
            <a:ext cx="476863" cy="464054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ặt trời 10">
            <a:extLst>
              <a:ext uri="{FF2B5EF4-FFF2-40B4-BE49-F238E27FC236}">
                <a16:creationId xmlns:a16="http://schemas.microsoft.com/office/drawing/2014/main" id="{FDFB5FF2-7146-4D94-9D0A-11644A900E59}"/>
              </a:ext>
            </a:extLst>
          </p:cNvPr>
          <p:cNvSpPr/>
          <p:nvPr/>
        </p:nvSpPr>
        <p:spPr>
          <a:xfrm>
            <a:off x="8499985" y="1582994"/>
            <a:ext cx="496531" cy="46599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4">
            <a:extLst>
              <a:ext uri="{FF2B5EF4-FFF2-40B4-BE49-F238E27FC236}">
                <a16:creationId xmlns:a16="http://schemas.microsoft.com/office/drawing/2014/main" id="{F22EAF13-70EA-47ED-91B1-E71BDBEA8F0D}"/>
              </a:ext>
            </a:extLst>
          </p:cNvPr>
          <p:cNvSpPr/>
          <p:nvPr/>
        </p:nvSpPr>
        <p:spPr>
          <a:xfrm>
            <a:off x="6548284" y="3175819"/>
            <a:ext cx="550606" cy="449307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id="{580D3247-4ABF-4063-9734-7BC9C2EBB425}"/>
              </a:ext>
            </a:extLst>
          </p:cNvPr>
          <p:cNvSpPr/>
          <p:nvPr/>
        </p:nvSpPr>
        <p:spPr>
          <a:xfrm>
            <a:off x="7408606" y="4434348"/>
            <a:ext cx="516194" cy="464055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ặt trời 20">
            <a:extLst>
              <a:ext uri="{FF2B5EF4-FFF2-40B4-BE49-F238E27FC236}">
                <a16:creationId xmlns:a16="http://schemas.microsoft.com/office/drawing/2014/main" id="{F156781C-DC24-452E-A444-A263F6F5E594}"/>
              </a:ext>
            </a:extLst>
          </p:cNvPr>
          <p:cNvSpPr/>
          <p:nvPr/>
        </p:nvSpPr>
        <p:spPr>
          <a:xfrm>
            <a:off x="7905131" y="4463846"/>
            <a:ext cx="550608" cy="434558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5" grpId="0" animBg="1"/>
      <p:bldP spid="19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ISPRING_LMS_API_VERSION" val="SCORM 2004 (4th edition)"/>
  <p:tag name="ISPRING_ULTRA_SCORM_COURSE_ID" val="DFFDD24E-EA82-47FC-8FBE-72E487114FBD"/>
  <p:tag name="ISPRING_CMI5_LAUNCH_METHOD" val="any window"/>
  <p:tag name="ISPRING_SCORM_RATE_SLIDES" val="1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25 - Dài hơn ngắn hơn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xō\u0002{4FF3AFDC-DC94-424A-9962-4C8AADF6C0C8}&quot;,&quot;C:\\Users\\Admin\\Desktop\\bài giảng đóng zip nộp thư viện&quot;]]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061534-1200-497E-9AFC-F258BBFEADFC}: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A96537-8510-46F8-A704-47CB2819BBCD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5B6302-E6B7-4351-9F05-91DB7B80943B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DBD1F1-17FB-48F5-A81E-A767B3276A6B}:2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BA314C-0009-4E22-8804-4061627FCCC9}:2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28D1F7-2987-4238-A4CB-E5CEA2E9D1AE}:2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F6B4C2-18AB-492A-A9D7-B701487307EA}:2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E6D5A9-5BB2-4120-A816-EDDA033CCE4D}:293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69</Words>
  <Application>Microsoft Office PowerPoint</Application>
  <PresentationFormat>Trình chiếu Trên màn hình (16:9)</PresentationFormat>
  <Paragraphs>22</Paragraphs>
  <Slides>8</Slides>
  <Notes>8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AvantGarde Md BT</vt:lpstr>
      <vt:lpstr>Calibri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25 - Dài hơn ngắn hơn</dc:title>
  <dc:creator>China</dc:creator>
  <cp:lastModifiedBy>Vu Nhan</cp:lastModifiedBy>
  <cp:revision>46</cp:revision>
  <dcterms:created xsi:type="dcterms:W3CDTF">2017-01-10T13:46:13Z</dcterms:created>
  <dcterms:modified xsi:type="dcterms:W3CDTF">2025-02-09T09:50:06Z</dcterms:modified>
</cp:coreProperties>
</file>