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3304" autoAdjust="0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64345-7CCD-4599-8D65-0DC5BF1A832D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9174F-5F0E-4119-8DA3-90283C9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9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9174F-5F0E-4119-8DA3-90283C93F7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9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9174F-5F0E-4119-8DA3-90283C93F7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1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9174F-5F0E-4119-8DA3-90283C93F7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9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9174F-5F0E-4119-8DA3-90283C93F7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9174F-5F0E-4119-8DA3-90283C93F7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54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9174F-5F0E-4119-8DA3-90283C93F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68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9174F-5F0E-4119-8DA3-90283C93F7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2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E9174F-5F0E-4119-8DA3-90283C93F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8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3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5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9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2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91397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1607699" y="1860023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9882142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9874795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570" y="-366394"/>
            <a:ext cx="7886700" cy="1325563"/>
          </a:xfrm>
        </p:spPr>
        <p:txBody>
          <a:bodyPr/>
          <a:lstStyle/>
          <a:p>
            <a:endParaRPr lang="en-US" sz="48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1569721" y="800353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2666748" y="1901826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10013011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2274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788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88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1996440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82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2342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9996715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2579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1752599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9597691" y="2825321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0364453" y="2825318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1014293" y="2825319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11664133" y="2825318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727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56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6387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16275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1576803" y="243840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1783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2152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4301491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9117331" y="3414554"/>
            <a:ext cx="1081327" cy="114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1576803" y="243840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4280647" y="1627094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2152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4301491" y="3778625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9117331" y="3939988"/>
            <a:ext cx="1081327" cy="349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59EBDE9-9396-464A-A191-B26B03407CF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xō\u0002{4FF3AFDC-DC94-424A-9962-4C8AADF6C0C8}&quot;,&quot;C:\\Users\\Admin\\Desktop\\bài giảng đóng zip nộp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8 -Luyen tap chung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21164D-DCAA-4EE7-8E36-B3F116AF7EBC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3A2405-0688-4084-A2CB-B501B522524B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D7E740-A031-458E-B793-AD2432A4A5DD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AAC9C3-132C-47C0-87DC-D544BF9856D7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5E5185-D9A3-4D9D-AAF7-0CBCDD6680ED}: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01231F-056E-491D-AEE4-CA30DCDDF325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1354F2-9672-40B7-8828-614EF2A3F9D2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38664F-DD17-413A-B73B-1818C00E2366}:267"/>
</p:tagLst>
</file>

<file path=ppt/theme/theme1.xml><?xml version="1.0" encoding="utf-8"?>
<a:theme xmlns:a="http://schemas.openxmlformats.org/drawingml/2006/main" name="Chủ đề Office 2013 – 2022">
  <a:themeElements>
    <a:clrScheme name="Chủ đề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56</Words>
  <Application>Microsoft Office PowerPoint</Application>
  <PresentationFormat>Màn hình rộng</PresentationFormat>
  <Paragraphs>21</Paragraphs>
  <Slides>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 New Roman</vt:lpstr>
      <vt:lpstr>Chủ đề Office 2013 – 2022</vt:lpstr>
      <vt:lpstr>BÀI 28:  LUYỆN TẬP CHUNG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28 -Luyen tap chung (Tiết 1)</dc:title>
  <dc:creator>lien.npl97@gmail.com</dc:creator>
  <cp:lastModifiedBy>Vu Nhan</cp:lastModifiedBy>
  <cp:revision>19</cp:revision>
  <dcterms:created xsi:type="dcterms:W3CDTF">2020-08-16T14:20:14Z</dcterms:created>
  <dcterms:modified xsi:type="dcterms:W3CDTF">2025-02-09T15:11:09Z</dcterms:modified>
</cp:coreProperties>
</file>