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sldIdLst>
    <p:sldId id="256" r:id="rId2"/>
    <p:sldId id="265" r:id="rId3"/>
    <p:sldId id="266" r:id="rId4"/>
    <p:sldId id="269" r:id="rId5"/>
    <p:sldId id="270" r:id="rId6"/>
    <p:sldId id="271" r:id="rId7"/>
    <p:sldId id="272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8"/>
    <p:restoredTop sz="94649"/>
  </p:normalViewPr>
  <p:slideViewPr>
    <p:cSldViewPr snapToGrid="0" snapToObjects="1">
      <p:cViewPr varScale="1">
        <p:scale>
          <a:sx n="59" d="100"/>
          <a:sy n="59" d="100"/>
        </p:scale>
        <p:origin x="9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0EAF7-6778-4359-B039-3A910F13486C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094E7-B9FA-4C52-B691-EF4159D8B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94E7-B9FA-4C52-B691-EF4159D8B6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0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5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9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8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0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7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7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0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4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80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1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</a:t>
            </a:r>
            <a:r>
              <a:rPr lang="en-US" sz="4000" b="1" u="sng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48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15081" r="59227" b="63502"/>
          <a:stretch/>
        </p:blipFill>
        <p:spPr>
          <a:xfrm>
            <a:off x="1524000" y="478196"/>
            <a:ext cx="4876800" cy="456636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8" t="15494" r="12276" b="75414"/>
          <a:stretch/>
        </p:blipFill>
        <p:spPr>
          <a:xfrm>
            <a:off x="2152651" y="4720169"/>
            <a:ext cx="5775961" cy="15902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263640" y="2956560"/>
            <a:ext cx="4149090" cy="155448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tx1"/>
                </a:solidFill>
              </a:rPr>
              <a:t>Bạn nào  về đích thứ nhất?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nào  về đích thứ hai?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 nào  về đích thứ ba?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84206" y="3173362"/>
            <a:ext cx="744855" cy="32083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84206" y="3535680"/>
            <a:ext cx="762953" cy="30559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cáo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07066" y="3905733"/>
            <a:ext cx="808673" cy="335159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sóc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34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41564" r="8837" b="42149"/>
          <a:stretch/>
        </p:blipFill>
        <p:spPr>
          <a:xfrm>
            <a:off x="1681531" y="1114425"/>
            <a:ext cx="8708622" cy="2438148"/>
          </a:xfrm>
        </p:spPr>
      </p:pic>
      <p:sp>
        <p:nvSpPr>
          <p:cNvPr id="5" name="Rectangle 4"/>
          <p:cNvSpPr/>
          <p:nvPr/>
        </p:nvSpPr>
        <p:spPr>
          <a:xfrm>
            <a:off x="2152650" y="4248295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thỏ hay sóc hơn?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5471" y="4803372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</a:t>
            </a:r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chemeClr val="tx1"/>
                </a:solidFill>
              </a:rPr>
              <a:t>hơn.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Block Arc 2"/>
          <p:cNvSpPr/>
          <p:nvPr/>
        </p:nvSpPr>
        <p:spPr>
          <a:xfrm>
            <a:off x="2623769" y="1336416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Block Arc 9"/>
          <p:cNvSpPr/>
          <p:nvPr/>
        </p:nvSpPr>
        <p:spPr>
          <a:xfrm>
            <a:off x="3444762" y="1323912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Block Arc 10"/>
          <p:cNvSpPr/>
          <p:nvPr/>
        </p:nvSpPr>
        <p:spPr>
          <a:xfrm>
            <a:off x="4265755" y="1318963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Block Arc 11"/>
          <p:cNvSpPr/>
          <p:nvPr/>
        </p:nvSpPr>
        <p:spPr>
          <a:xfrm>
            <a:off x="5073282" y="1305186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Block Arc 12"/>
          <p:cNvSpPr/>
          <p:nvPr/>
        </p:nvSpPr>
        <p:spPr>
          <a:xfrm>
            <a:off x="5874220" y="1300782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Block Arc 13"/>
          <p:cNvSpPr/>
          <p:nvPr/>
        </p:nvSpPr>
        <p:spPr>
          <a:xfrm>
            <a:off x="6670971" y="1305186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Block Arc 15"/>
          <p:cNvSpPr/>
          <p:nvPr/>
        </p:nvSpPr>
        <p:spPr>
          <a:xfrm>
            <a:off x="7441448" y="1299299"/>
            <a:ext cx="884910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7" name="Block Arc 16"/>
          <p:cNvSpPr/>
          <p:nvPr/>
        </p:nvSpPr>
        <p:spPr>
          <a:xfrm>
            <a:off x="8326358" y="1303108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Block Arc 17"/>
          <p:cNvSpPr/>
          <p:nvPr/>
        </p:nvSpPr>
        <p:spPr>
          <a:xfrm rot="190620">
            <a:off x="9158947" y="1318963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36689" r="48284" b="58500"/>
          <a:stretch/>
        </p:blipFill>
        <p:spPr>
          <a:xfrm>
            <a:off x="1961843" y="375839"/>
            <a:ext cx="5536711" cy="8822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81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9676" b="12962"/>
          <a:stretch/>
        </p:blipFill>
        <p:spPr>
          <a:xfrm>
            <a:off x="1524001" y="271261"/>
            <a:ext cx="8718067" cy="3563321"/>
          </a:xfrm>
        </p:spPr>
      </p:pic>
      <p:sp>
        <p:nvSpPr>
          <p:cNvPr id="5" name="Rectangle 4"/>
          <p:cNvSpPr/>
          <p:nvPr/>
        </p:nvSpPr>
        <p:spPr>
          <a:xfrm>
            <a:off x="2152651" y="3834581"/>
            <a:ext cx="7781059" cy="106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Bạn sóc đi đến chỗ hạt dẻ theo đường nào ngắn hơn?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364625" y="2242647"/>
            <a:ext cx="6093373" cy="1139057"/>
          </a:xfrm>
          <a:prstGeom prst="line">
            <a:avLst/>
          </a:prstGeom>
          <a:ln w="206375" cmpd="sng">
            <a:solidFill>
              <a:srgbClr val="61B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60106" b="32619"/>
          <a:stretch/>
        </p:blipFill>
        <p:spPr>
          <a:xfrm>
            <a:off x="1523999" y="263139"/>
            <a:ext cx="4454390" cy="8084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2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10742" r="58058" b="82698"/>
          <a:stretch/>
        </p:blipFill>
        <p:spPr>
          <a:xfrm>
            <a:off x="1868774" y="1"/>
            <a:ext cx="4085284" cy="113308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4507044" y="1027907"/>
            <a:ext cx="5532307" cy="55644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725131" y="125536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25417" y="236919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19232" y="3474707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27183" y="4588170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27183" y="579704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5648960" y="6921431"/>
            <a:ext cx="4857718" cy="557213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5648960" y="7200037"/>
            <a:ext cx="4857718" cy="557213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5648960" y="7448186"/>
            <a:ext cx="4857718" cy="557213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5648960" y="7728764"/>
            <a:ext cx="4857718" cy="557213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5648960" y="8026919"/>
            <a:ext cx="4857718" cy="5572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81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426 L 0.06215 -0.755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051 L 0.02795 -0.6425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3611 L 0.20295 -0.500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935 L 0.05121 -0.3914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9676 L -0.00174 -0.2530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7848" y="646958"/>
            <a:ext cx="2920858" cy="412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b) Trong các bút chì ở trên:</a:t>
            </a: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dài nhất?</a:t>
            </a: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ngắn nhất?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4821378" y="842165"/>
            <a:ext cx="5532307" cy="556443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039465" y="1069621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39751" y="218345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33566" y="328896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41517" y="440242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41517" y="561130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02431" y="2370677"/>
            <a:ext cx="2404630" cy="1035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vi-VN" sz="2800" b="1" u="sng" dirty="0">
                <a:solidFill>
                  <a:srgbClr val="FF0000"/>
                </a:solidFill>
              </a:rPr>
              <a:t>B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dài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10874" y="4791195"/>
            <a:ext cx="2557833" cy="820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vi-VN" sz="2800" b="1" u="sng" dirty="0">
                <a:solidFill>
                  <a:srgbClr val="FF0000"/>
                </a:solidFill>
              </a:rPr>
              <a:t>C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ngắn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Sun 15"/>
          <p:cNvSpPr/>
          <p:nvPr/>
        </p:nvSpPr>
        <p:spPr>
          <a:xfrm>
            <a:off x="10125076" y="2152106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9448801" y="3405811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26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19252" y="1690690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53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A58153C-FD80-45F2-AB88-D5B1D2F54B0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xō\u0002{4FF3AFDC-DC94-424A-9962-4C8AADF6C0C8}&quot;,&quot;C:\\Users\\Admin\\Desktop\\bài giảng đóng zip nộp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28 -Luyen tap chung(Tiết 2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42EE7E-A79C-49D8-A8F9-8B3D9814B0C2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64B7A5-FF5A-438F-A27C-D53AFDD12BCB}:2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8203ED-6217-4D51-B0CA-274FDA44381F}:26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4735AE-6017-4518-A1AF-1B6EB3A2BA64}:2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3D7D1D-620F-425A-95C7-5B7F435EAC6A}:2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652986-3788-4D72-9A77-4C70F5FEBCFD}:27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FC5378-7071-4414-A999-F80245C0C527}:272"/>
</p:tagLst>
</file>

<file path=ppt/theme/theme1.xml><?xml version="1.0" encoding="utf-8"?>
<a:theme xmlns:a="http://schemas.openxmlformats.org/drawingml/2006/main" name="Chủ đề Office 2013 – 2022">
  <a:themeElements>
    <a:clrScheme name="Chủ đề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91</TotalTime>
  <Words>116</Words>
  <Application>Microsoft Office PowerPoint</Application>
  <PresentationFormat>Màn hình rộng</PresentationFormat>
  <Paragraphs>41</Paragraphs>
  <Slides>7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Times New Roman</vt:lpstr>
      <vt:lpstr>Chủ đề Office 2013 – 2022</vt:lpstr>
      <vt:lpstr>BÀI 28:  LUYỆN TẬP CHUNG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28 -Luyen tap chung(Tiết 2)</dc:title>
  <dc:creator>lien.npl97@gmail.com</dc:creator>
  <cp:lastModifiedBy>Vu Nhan</cp:lastModifiedBy>
  <cp:revision>17</cp:revision>
  <dcterms:created xsi:type="dcterms:W3CDTF">2020-08-16T14:20:14Z</dcterms:created>
  <dcterms:modified xsi:type="dcterms:W3CDTF">2025-02-09T15:12:10Z</dcterms:modified>
</cp:coreProperties>
</file>