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9" r:id="rId2"/>
    <p:sldId id="256" r:id="rId3"/>
    <p:sldId id="285" r:id="rId4"/>
    <p:sldId id="259" r:id="rId5"/>
    <p:sldId id="289" r:id="rId6"/>
    <p:sldId id="260" r:id="rId7"/>
    <p:sldId id="274" r:id="rId8"/>
    <p:sldId id="288" r:id="rId9"/>
    <p:sldId id="287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D3F4F8"/>
    <a:srgbClr val="005696"/>
    <a:srgbClr val="005EA4"/>
    <a:srgbClr val="48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81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8A190-87DE-47FC-B2C8-C9ADAB6AC0F2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FB080-A1E3-4D18-B4BC-C3C3980F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3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7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FB080-A1E3-4D18-B4BC-C3C3980F3F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6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FB080-A1E3-4D18-B4BC-C3C3980F3F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FB080-A1E3-4D18-B4BC-C3C3980F3F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5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FB080-A1E3-4D18-B4BC-C3C3980F3F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68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FB080-A1E3-4D18-B4BC-C3C3980F3F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0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FB080-A1E3-4D18-B4BC-C3C3980F3F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FB080-A1E3-4D18-B4BC-C3C3980F3F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69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FB080-A1E3-4D18-B4BC-C3C3980F3F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8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tags" Target="../tags/tag10.xml"/><Relationship Id="rId6" Type="http://schemas.openxmlformats.org/officeDocument/2006/relationships/image" Target="../media/image13.jp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owerpoint dễ thương và đáng yêu nhất">
            <a:extLst>
              <a:ext uri="{FF2B5EF4-FFF2-40B4-BE49-F238E27FC236}">
                <a16:creationId xmlns:a16="http://schemas.microsoft.com/office/drawing/2014/main" id="{D336AD60-886B-0A40-8AF3-7B5543F1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198"/>
            <a:ext cx="12192000" cy="709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42CBB4-99EC-844A-8665-2B9CCA0D8358}"/>
              </a:ext>
            </a:extLst>
          </p:cNvPr>
          <p:cNvSpPr/>
          <p:nvPr/>
        </p:nvSpPr>
        <p:spPr>
          <a:xfrm>
            <a:off x="2468880" y="189296"/>
            <a:ext cx="75503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BÁT TRANG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1957815" y="2678093"/>
            <a:ext cx="881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 – KẾT NỐI TRI THỨC</a:t>
            </a:r>
            <a:endParaRPr 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8E998-0D85-714A-8B5C-BD4B74D34B0E}"/>
              </a:ext>
            </a:extLst>
          </p:cNvPr>
          <p:cNvCxnSpPr/>
          <p:nvPr/>
        </p:nvCxnSpPr>
        <p:spPr>
          <a:xfrm>
            <a:off x="4777330" y="612702"/>
            <a:ext cx="29036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736CCF-4929-B648-B370-F8855DEF9F51}"/>
              </a:ext>
            </a:extLst>
          </p:cNvPr>
          <p:cNvSpPr txBox="1"/>
          <p:nvPr/>
        </p:nvSpPr>
        <p:spPr>
          <a:xfrm>
            <a:off x="6365508" y="5771691"/>
            <a:ext cx="433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t</a:t>
            </a:r>
            <a:r>
              <a:rPr lang="x-none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háng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x-none" sz="28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201720" y="1692919"/>
            <a:ext cx="9983821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4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</a:t>
            </a:r>
            <a:r>
              <a:rPr lang="en-US" sz="44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4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CÔ ĐẾN VỚI TIẾT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3251200" y="3907273"/>
            <a:ext cx="7234844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Nhàn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năm: 1992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2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40094" y="577239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19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47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 vol="4150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/>
          <p:cNvGrpSpPr/>
          <p:nvPr/>
        </p:nvGrpSpPr>
        <p:grpSpPr>
          <a:xfrm>
            <a:off x="4556281" y="2457590"/>
            <a:ext cx="2635827" cy="1307829"/>
            <a:chOff x="3764973" y="2644047"/>
            <a:chExt cx="2978727" cy="3277030"/>
          </a:xfrm>
        </p:grpSpPr>
        <p:sp>
          <p:nvSpPr>
            <p:cNvPr id="5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473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F6597-EE22-4999-9210-B260D58EAC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71" y="962024"/>
            <a:ext cx="9829453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1680" y="374512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+</a:t>
            </a:r>
            <a:endParaRPr lang="en-US" sz="44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61747" y="460769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7631" y="468406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46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0586" y="338350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 42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8198" y="405008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6086" y="3737319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+</a:t>
            </a:r>
            <a:endParaRPr lang="en-US" sz="44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066153" y="4599891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2037" y="4676260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79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4992" y="3375701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 73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12604" y="4042275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78919" y="374453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+</a:t>
            </a:r>
            <a:endParaRPr lang="en-US" sz="44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898986" y="460710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134870" y="468347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39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847825" y="338291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 34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45437" y="404949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/>
      <p:bldP spid="31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7E6518-31F3-4A9B-8D6D-7996498A00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95363"/>
            <a:ext cx="9182099" cy="5167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5829300" y="3171825"/>
            <a:ext cx="466725" cy="4953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53225" y="3192654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15012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53225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532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388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52900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3462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5023" y="-575967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1762" y="-599480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91376" y="-575965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9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28 0.28472 L 0.13828 0.5347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91 0.28889 L 0.15391 0.5388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03516 0.6291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3 0.38889 L 0.06953 0.6388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5313 0.7361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3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03828 0.7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856648"/>
            <a:ext cx="10548938" cy="540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14825" y="2352675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38775" y="2352675"/>
            <a:ext cx="504825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3200" y="2362200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4075" y="-5776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 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9399" y="-4252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172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7 -0.20278 L -0.08672 0.4263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68 -0.19584 L -0.0414 0.4347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-0.21528 L -0.00625 0.4138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4" y="865873"/>
            <a:ext cx="10848166" cy="539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5297500" y="-866774"/>
            <a:ext cx="61912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728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1 0.02083 L -0.0375 0.8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3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81025"/>
            <a:ext cx="10610849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8953" y="529351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72101" y="524588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4626" y="5260180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77151" y="5264941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39202" y="5300662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28953" y="529351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40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81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42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24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52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77151" y="5279233"/>
            <a:ext cx="533400" cy="523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820151" y="5279233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55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5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8" y="3241962"/>
            <a:ext cx="9619012" cy="450074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 ƠN CÁC EM ĐÃ CHÚ Ý LẮNG NGHE</a:t>
            </a:r>
          </a:p>
          <a:p>
            <a:pPr algn="ctr"/>
            <a:endParaRPr lang="en-US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15106" y="593865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9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363766B-EB65-4E19-A933-AC9BB08894D7"/>
  <p:tag name="ISPRING_CMI5_LAUNCH_METHOD" val="any window"/>
  <p:tag name="ISPRING_SCORM_RATE_SLIDES" val="1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29 Phép cộng số có hai chữ số với số có một chữ số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xō\u0002{4FF3AFDC-DC94-424A-9962-4C8AADF6C0C8}&quot;,&quot;C:\\Users\\Admin\\Desktop\\bài giảng đóng zip nộp thư viện&quot;]]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C76693-A244-49C9-B6B4-F89320CBDE19}:2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061534-1200-497E-9AFC-F258BBFEADFC}: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075F73-9719-4A21-AEED-67C18FACC969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A77395-30EC-45BA-AF32-4B6BD1089D9E}:2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C9DCE0-C18B-4EA7-8EEC-7305139696FF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D0FD69-5A03-4562-9DA3-F64D1CCF500B}:2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F46877-2F01-40E2-A3D7-FD40BA88F303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67B8DF-D395-4CEB-ADE5-A692518DDCB6}:2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C0D1EB-0839-47A1-BB4A-F4CB776F8A4B}:2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90</Words>
  <Application>Microsoft Office PowerPoint</Application>
  <PresentationFormat>Màn hình rộng</PresentationFormat>
  <Paragraphs>46</Paragraphs>
  <Slides>9</Slides>
  <Notes>9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 Phép cộng số có hai chữ số với số có một chữ số</dc:title>
  <dc:creator>NGOC LAN</dc:creator>
  <cp:lastModifiedBy>Vu Nhan</cp:lastModifiedBy>
  <cp:revision>120</cp:revision>
  <dcterms:created xsi:type="dcterms:W3CDTF">2020-08-06T10:05:22Z</dcterms:created>
  <dcterms:modified xsi:type="dcterms:W3CDTF">2025-02-09T15:19:17Z</dcterms:modified>
</cp:coreProperties>
</file>