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9" r:id="rId2"/>
    <p:sldId id="292" r:id="rId3"/>
    <p:sldId id="293" r:id="rId4"/>
    <p:sldId id="281" r:id="rId5"/>
    <p:sldId id="289" r:id="rId6"/>
    <p:sldId id="282" r:id="rId7"/>
    <p:sldId id="283" r:id="rId8"/>
    <p:sldId id="284" r:id="rId9"/>
    <p:sldId id="290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9"/>
            <p14:sldId id="292"/>
            <p14:sldId id="29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73" d="100"/>
          <a:sy n="73" d="100"/>
        </p:scale>
        <p:origin x="3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695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25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398"/>
            <a:ext cx="9144000" cy="53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1851661" y="141972"/>
            <a:ext cx="5662748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1468362" y="2008570"/>
            <a:ext cx="6611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 – KẾT NỐI TRI THỨC</a:t>
            </a:r>
            <a:endParaRPr lang="x-none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3582998" y="459527"/>
            <a:ext cx="2177721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736CCF-4929-B648-B370-F8855DEF9F51}"/>
              </a:ext>
            </a:extLst>
          </p:cNvPr>
          <p:cNvSpPr txBox="1"/>
          <p:nvPr/>
        </p:nvSpPr>
        <p:spPr>
          <a:xfrm>
            <a:off x="4774131" y="4328768"/>
            <a:ext cx="3254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t</a:t>
            </a:r>
            <a:r>
              <a:rPr lang="x-none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x-none" sz="21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01290" y="1269690"/>
            <a:ext cx="7487866" cy="2432035"/>
          </a:xfrm>
          <a:prstGeom prst="rect">
            <a:avLst/>
          </a:prstGeom>
        </p:spPr>
        <p:txBody>
          <a:bodyPr spcFirstLastPara="1" wrap="none" lIns="68486" tIns="34288" rIns="68486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3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438400" y="2930455"/>
            <a:ext cx="542613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5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5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5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5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5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4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DEEA4C87-5CDA-4842-AD7C-FDFD9683EF0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0 - Phép công số có hai chữ số với số có hai chữ số (T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A135E4-90D6-4B73-9D92-8BDFF772A1E9}: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61534-1200-497E-9AFC-F258BBFEADFC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405F4B-099E-49F4-A22F-2371CC7DBEE8}:2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21BBE4-5984-46B0-B4AA-77FA2FB6592D}:2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528DE9-401F-4659-B416-4D9F3304534A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D39323-D50D-4E2E-B2BF-6C2E49AC869A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DD055F-97FF-4260-B6B3-53C329438C92}:2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4A1331-660D-4B28-B726-5E8E8E5BDD25}:2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A6744A-4069-40B2-9A8E-346798D7A497}:28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170</Words>
  <Application>Microsoft Office PowerPoint</Application>
  <PresentationFormat>Trình chiếu Trên màn hình (16:9)</PresentationFormat>
  <Paragraphs>111</Paragraphs>
  <Slides>9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.VnArial</vt:lpstr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30 - Phép công số có hai chữ số với số có hai chữ số (T1)</dc:title>
  <dc:creator>China</dc:creator>
  <cp:lastModifiedBy>Vu Nhan</cp:lastModifiedBy>
  <cp:revision>66</cp:revision>
  <dcterms:created xsi:type="dcterms:W3CDTF">2017-01-10T13:46:13Z</dcterms:created>
  <dcterms:modified xsi:type="dcterms:W3CDTF">2025-03-17T03:42:19Z</dcterms:modified>
</cp:coreProperties>
</file>