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9" r:id="rId2"/>
    <p:sldId id="292" r:id="rId3"/>
    <p:sldId id="294" r:id="rId4"/>
    <p:sldId id="285" r:id="rId5"/>
    <p:sldId id="286" r:id="rId6"/>
    <p:sldId id="287" r:id="rId7"/>
    <p:sldId id="288" r:id="rId8"/>
    <p:sldId id="291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92"/>
          </p14:sldIdLst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15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73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98"/>
            <a:ext cx="9144000" cy="5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1851661" y="141972"/>
            <a:ext cx="5662748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468362" y="2008570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 – KẾT NỐI TRI THỨC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582998" y="459527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736CCF-4929-B648-B370-F8855DEF9F51}"/>
              </a:ext>
            </a:extLst>
          </p:cNvPr>
          <p:cNvSpPr txBox="1"/>
          <p:nvPr/>
        </p:nvSpPr>
        <p:spPr>
          <a:xfrm>
            <a:off x="4774131" y="4328768"/>
            <a:ext cx="3254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t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x-none" sz="21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01290" y="1269690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438400" y="2930455"/>
            <a:ext cx="542613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5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5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4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4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4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4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4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4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4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D59391D0-6289-420A-8924-2D3FFA6EF05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0 - Phép công số có hai chữ số với số có hai chữ số (T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61534-1200-497E-9AFC-F258BBFEADF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30917-882A-4A0C-AD19-90845875D675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CAFAE3-CF71-4215-A7EE-DA1E9B5D72AA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F91853-1C8D-41D7-929C-E0BBDFDBE403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60276-C007-4C42-A71C-C79F5859B36A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145AF4-3798-47A7-9A15-DBF94BE0D6D1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CB9CE0-9E48-418E-8919-ACBC3FE1DED8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46BB87-B302-4C26-A032-F7405425B3E4}:29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143</Words>
  <Application>Microsoft Office PowerPoint</Application>
  <PresentationFormat>Trình chiếu Trên màn hình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30 - Phép công số có hai chữ số với số có hai chữ số (T2)</dc:title>
  <dc:creator>China</dc:creator>
  <cp:lastModifiedBy>Vu Nhan</cp:lastModifiedBy>
  <cp:revision>67</cp:revision>
  <dcterms:created xsi:type="dcterms:W3CDTF">2017-01-10T13:46:13Z</dcterms:created>
  <dcterms:modified xsi:type="dcterms:W3CDTF">2025-03-17T03:41:25Z</dcterms:modified>
</cp:coreProperties>
</file>