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95" r:id="rId2"/>
    <p:sldId id="303" r:id="rId3"/>
    <p:sldId id="281" r:id="rId4"/>
    <p:sldId id="289" r:id="rId5"/>
    <p:sldId id="282" r:id="rId6"/>
    <p:sldId id="283" r:id="rId7"/>
    <p:sldId id="284" r:id="rId8"/>
    <p:sldId id="290" r:id="rId9"/>
  </p:sldIdLst>
  <p:sldSz cx="9144000" cy="5143500" type="screen16x9"/>
  <p:notesSz cx="6858000" cy="9144000"/>
  <p:custDataLst>
    <p:tags r:id="rId1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5"/>
            <p14:sldId id="303"/>
          </p14:sldIdLst>
        </p14:section>
        <p14:section name="Tiết 1" id="{29C178FB-5098-4551-BE1B-302196ADB65A}">
          <p14:sldIdLst>
            <p14:sldId id="281"/>
            <p14:sldId id="289"/>
            <p14:sldId id="282"/>
            <p14:sldId id="283"/>
            <p14:sldId id="284"/>
            <p14:sldId id="290"/>
          </p14:sldIdLst>
        </p14:section>
        <p14:section name="Tiết 3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73" d="100"/>
          <a:sy n="73" d="100"/>
        </p:scale>
        <p:origin x="376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17/03/2025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705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8655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75467" y="2305454"/>
            <a:ext cx="3510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Vũ Thị Nhàn</a:t>
            </a:r>
            <a:endParaRPr lang="zh-CN" altLang="en-US" sz="20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5333" y="137120"/>
            <a:ext cx="6739467" cy="20518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717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30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VIENTHONGA\Downloads\0049.jpg"/>
          <p:cNvPicPr/>
          <p:nvPr/>
        </p:nvPicPr>
        <p:blipFill>
          <a:blip r:embed="rId4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6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7 ,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263731" y="2343400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899" y="1434943"/>
            <a:ext cx="2936658" cy="20148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4" grpId="0"/>
      <p:bldP spid="16" grpId="0"/>
      <p:bldP spid="19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16" name="Picture 15" descr="C:\Users\VIENTHONGA\Downloads\0049.jpg"/>
          <p:cNvPicPr/>
          <p:nvPr/>
        </p:nvPicPr>
        <p:blipFill>
          <a:blip r:embed="rId5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276096" y="2357243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504" y="1400290"/>
            <a:ext cx="3369566" cy="2285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4658" y="2970755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5013777" y="2950748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39330" y="2959465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67247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93470" y="2970755"/>
            <a:ext cx="325643" cy="688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353" y="1510485"/>
            <a:ext cx="8704647" cy="16657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33626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87533" y="2885709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/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8182" y="3251862"/>
            <a:ext cx="261259" cy="405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6207" y="3843637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09307" y="2871854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9850" y="3841659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50669" y="3966360"/>
            <a:ext cx="45126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26229" y="2869873"/>
            <a:ext cx="1399311" cy="1628897"/>
            <a:chOff x="1187533" y="2871854"/>
            <a:chExt cx="1399311" cy="1628897"/>
          </a:xfrm>
        </p:grpSpPr>
        <p:sp>
          <p:nvSpPr>
            <p:cNvPr id="31" name="Rectangle 30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46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912427" y="2867893"/>
            <a:ext cx="1399311" cy="1628897"/>
            <a:chOff x="1187533" y="2871854"/>
            <a:chExt cx="1399311" cy="1628897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782525" y="2821639"/>
            <a:ext cx="1399311" cy="1628897"/>
            <a:chOff x="1187533" y="2871854"/>
            <a:chExt cx="1399311" cy="1628897"/>
          </a:xfrm>
        </p:grpSpPr>
        <p:sp>
          <p:nvSpPr>
            <p:cNvPr id="45" name="Rectangle 4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88" y="1439483"/>
            <a:ext cx="7599103" cy="1432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268616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5644" y="1150303"/>
            <a:ext cx="6953956" cy="3880307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973689" y="2359378"/>
            <a:ext cx="2054578" cy="1016000"/>
          </a:xfrm>
          <a:custGeom>
            <a:avLst/>
            <a:gdLst>
              <a:gd name="connsiteX0" fmla="*/ 0 w 2054578"/>
              <a:gd name="connsiteY0" fmla="*/ 0 h 1016000"/>
              <a:gd name="connsiteX1" fmla="*/ 2054578 w 2054578"/>
              <a:gd name="connsiteY1" fmla="*/ 1016000 h 1016000"/>
              <a:gd name="connsiteX2" fmla="*/ 0 w 2054578"/>
              <a:gd name="connsiteY2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4578" h="1016000">
                <a:moveTo>
                  <a:pt x="0" y="0"/>
                </a:moveTo>
                <a:lnTo>
                  <a:pt x="2054578" y="10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973689" y="2551289"/>
            <a:ext cx="2054578" cy="17046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161741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22" y="1317901"/>
            <a:ext cx="8681132" cy="283640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279130"/>
              </p:ext>
            </p:extLst>
          </p:nvPr>
        </p:nvGraphicFramePr>
        <p:xfrm>
          <a:off x="722487" y="3556000"/>
          <a:ext cx="2359380" cy="45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0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  <p:tag name="ISPRING_LMS_API_VERSION" val="SCORM 2004 (4th edition)"/>
  <p:tag name="ISPRING_ULTRA_SCORM_COURSE_ID" val="BC89DB07-CB62-4DF7-B7A9-FEB37B5C55D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xō\u0002{4FF3AFDC-DC94-424A-9962-4C8AADF6C0C8}&quot;,&quot;C:\\Users\\Admin\\Desktop\\bài giảng đóng zip nộp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31 - Phép trừ  số có hai chữ số với số có một chữ số (T1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616B61-D897-461D-B07B-A56A1E8BEB14}:2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C3584D-524A-4216-803F-45ABB4F4BF66}:30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9268D4-4F64-40C6-8F10-9215DF9C0FB6}:2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B04685-948C-4771-B87A-F3DAF11A733B}:28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DC5BF8-BF51-483D-9594-350C4B2AA215}:28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152200-346B-4A6B-931E-FE15B0D2658B}:2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1ECC44-94E0-47D6-B9F3-91342877A618}:28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B79D10-B0E7-4470-AD42-1A6680007460}:290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</TotalTime>
  <Words>117</Words>
  <Application>Microsoft Office PowerPoint</Application>
  <PresentationFormat>Trình chiếu Trên màn hình (16:9)</PresentationFormat>
  <Paragraphs>107</Paragraphs>
  <Slides>8</Slides>
  <Notes>8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4" baseType="lpstr">
      <vt:lpstr>.VnArial</vt:lpstr>
      <vt:lpstr>Arial</vt:lpstr>
      <vt:lpstr>AvantGarde Md BT</vt:lpstr>
      <vt:lpstr>Calibri</vt:lpstr>
      <vt:lpstr>Times New Roman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31 - Phép trừ  số có hai chữ số với số có một chữ số (T1)</dc:title>
  <dc:creator>China</dc:creator>
  <cp:lastModifiedBy>Vu Nhan</cp:lastModifiedBy>
  <cp:revision>76</cp:revision>
  <dcterms:created xsi:type="dcterms:W3CDTF">2017-01-10T13:46:13Z</dcterms:created>
  <dcterms:modified xsi:type="dcterms:W3CDTF">2025-03-17T03:43:04Z</dcterms:modified>
</cp:coreProperties>
</file>