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95" r:id="rId2"/>
    <p:sldId id="296" r:id="rId3"/>
    <p:sldId id="298" r:id="rId4"/>
    <p:sldId id="299" r:id="rId5"/>
    <p:sldId id="300" r:id="rId6"/>
    <p:sldId id="301" r:id="rId7"/>
    <p:sldId id="302" r:id="rId8"/>
  </p:sldIdLst>
  <p:sldSz cx="9144000" cy="5143500" type="screen16x9"/>
  <p:notesSz cx="6858000" cy="9144000"/>
  <p:custDataLst>
    <p:tags r:id="rId1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95"/>
          </p14:sldIdLst>
        </p14:section>
        <p14:section name="Tiết 1" id="{29C178FB-5098-4551-BE1B-302196ADB65A}">
          <p14:sldIdLst>
            <p14:sldId id="296"/>
            <p14:sldId id="298"/>
            <p14:sldId id="299"/>
            <p14:sldId id="300"/>
            <p14:sldId id="301"/>
            <p14:sldId id="302"/>
          </p14:sldIdLst>
        </p14:section>
        <p14:section name="Tiết 3" id="{9F60823D-ED45-406B-A127-289E07A3A26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10AB00"/>
    <a:srgbClr val="99FF33"/>
    <a:srgbClr val="ADED73"/>
    <a:srgbClr val="AEE27E"/>
    <a:srgbClr val="FFCCFF"/>
    <a:srgbClr val="0000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1" autoAdjust="0"/>
    <p:restoredTop sz="86891" autoAdjust="0"/>
  </p:normalViewPr>
  <p:slideViewPr>
    <p:cSldViewPr snapToGrid="0">
      <p:cViewPr varScale="1">
        <p:scale>
          <a:sx n="73" d="100"/>
          <a:sy n="73" d="100"/>
        </p:scale>
        <p:origin x="376" y="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17/03/2025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4373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0881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2782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4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645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5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003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6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972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7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20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2025/3/17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mp3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.jp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22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22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675467" y="2305454"/>
            <a:ext cx="3510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Vũ Thị Nhàn</a:t>
            </a:r>
            <a:endParaRPr lang="zh-CN" altLang="en-US" sz="2000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5333" y="137120"/>
            <a:ext cx="6739467" cy="20518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717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87029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023878" cy="12619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653" y="1261981"/>
            <a:ext cx="2609850" cy="466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253" y="1728706"/>
            <a:ext cx="2381250" cy="904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4578" y="1626347"/>
            <a:ext cx="676715" cy="591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66505" y="1728706"/>
            <a:ext cx="1864784" cy="7125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8253" y="2685005"/>
            <a:ext cx="3276600" cy="10287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941688" y="3100306"/>
            <a:ext cx="509411" cy="455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13" name="Oval 12"/>
          <p:cNvSpPr/>
          <p:nvPr/>
        </p:nvSpPr>
        <p:spPr>
          <a:xfrm>
            <a:off x="2782403" y="3100306"/>
            <a:ext cx="570573" cy="455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14" name="Oval 13"/>
          <p:cNvSpPr/>
          <p:nvPr/>
        </p:nvSpPr>
        <p:spPr>
          <a:xfrm>
            <a:off x="3684280" y="3100306"/>
            <a:ext cx="570573" cy="455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81512" y="2937051"/>
            <a:ext cx="1896532" cy="7822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54574" y="2876239"/>
            <a:ext cx="676715" cy="6462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1240" y="3782076"/>
            <a:ext cx="4105275" cy="923925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3684280" y="4244038"/>
            <a:ext cx="598311" cy="4007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9" name="Oval 18"/>
          <p:cNvSpPr/>
          <p:nvPr/>
        </p:nvSpPr>
        <p:spPr>
          <a:xfrm>
            <a:off x="4576010" y="4244038"/>
            <a:ext cx="598311" cy="4007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97386" y="3713705"/>
            <a:ext cx="1864784" cy="92593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995631" y="4032691"/>
            <a:ext cx="508000" cy="293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108553" y="2712901"/>
            <a:ext cx="508000" cy="293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154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8" grpId="0" animBg="1"/>
      <p:bldP spid="19" grpId="0" animBg="1"/>
      <p:bldP spid="21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8440" y="1331643"/>
            <a:ext cx="2586052" cy="38118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42492" y="1331643"/>
            <a:ext cx="1453662" cy="8254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42492" y="1331643"/>
            <a:ext cx="1184031" cy="71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0032" y="1083203"/>
            <a:ext cx="3952875" cy="385762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621867" y="2157046"/>
            <a:ext cx="598339" cy="428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614356" y="4126957"/>
            <a:ext cx="598339" cy="428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614356" y="2157046"/>
            <a:ext cx="598339" cy="428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621867" y="4126957"/>
            <a:ext cx="598339" cy="428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45545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853" y="1269294"/>
            <a:ext cx="398145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9206" y="1748543"/>
            <a:ext cx="1716565" cy="33159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9427" y="1955094"/>
            <a:ext cx="1804348" cy="3188406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7003025" y="2086396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13" name="Oval 12"/>
          <p:cNvSpPr/>
          <p:nvPr/>
        </p:nvSpPr>
        <p:spPr>
          <a:xfrm>
            <a:off x="6980447" y="3235792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</a:p>
        </p:txBody>
      </p:sp>
      <p:sp>
        <p:nvSpPr>
          <p:cNvPr id="14" name="Oval 13"/>
          <p:cNvSpPr/>
          <p:nvPr/>
        </p:nvSpPr>
        <p:spPr>
          <a:xfrm>
            <a:off x="6963232" y="4306028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</a:p>
        </p:txBody>
      </p:sp>
      <p:sp>
        <p:nvSpPr>
          <p:cNvPr id="15" name="Oval 14"/>
          <p:cNvSpPr/>
          <p:nvPr/>
        </p:nvSpPr>
        <p:spPr>
          <a:xfrm>
            <a:off x="1827674" y="2174698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</a:p>
        </p:txBody>
      </p:sp>
      <p:sp>
        <p:nvSpPr>
          <p:cNvPr id="16" name="Oval 15"/>
          <p:cNvSpPr/>
          <p:nvPr/>
        </p:nvSpPr>
        <p:spPr>
          <a:xfrm>
            <a:off x="1805096" y="3324094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17" name="Oval 16"/>
          <p:cNvSpPr/>
          <p:nvPr/>
        </p:nvSpPr>
        <p:spPr>
          <a:xfrm>
            <a:off x="1787881" y="4394330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567289" y="2605685"/>
            <a:ext cx="1986844" cy="10519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556000" y="2517422"/>
            <a:ext cx="1998133" cy="219004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556000" y="3657600"/>
            <a:ext cx="1998133" cy="11677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139915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701" y="1196622"/>
            <a:ext cx="9010299" cy="39468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31558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" y="1196622"/>
            <a:ext cx="9010299" cy="3946878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693332" y="2327109"/>
          <a:ext cx="242711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5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54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54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0091224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  <p:tag name="ISPRING_LMS_API_VERSION" val="SCORM 2004 (4th edition)"/>
  <p:tag name="ISPRING_ULTRA_SCORM_COURSE_ID" val="DBE9EB2D-6D79-47DA-9084-87BE3DC395C2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xō\u0002{4FF3AFDC-DC94-424A-9962-4C8AADF6C0C8}&quot;,&quot;C:\\Users\\Admin\\Desktop\\bài giảng đóng zip nộp thư việ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31 - Phép trừ  số có hai chữ số với số có một chữ số (T2)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9ACC779-9D52-40B3-8919-6C9201948552}:29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D7F843A-1A08-48EB-A664-DBC017BA600E}:2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5E98987-3094-4160-9446-083738D29E17}:29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0D6DE4D-141F-4EB1-A2DE-FFC86FF89169}:29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AE83038-3952-4CF8-A306-6C5E7F98ABF7}:30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7485FEC-AB56-4AFF-9C6B-F4FF959EEF33}:30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EA29DC5-E3AD-4A9B-87B3-FEE33BA3C4CC}:302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576</TotalTime>
  <Words>37</Words>
  <Application>Microsoft Office PowerPoint</Application>
  <PresentationFormat>Trình chiếu Trên màn hình (16:9)</PresentationFormat>
  <Paragraphs>31</Paragraphs>
  <Slides>7</Slides>
  <Notes>7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7</vt:i4>
      </vt:variant>
    </vt:vector>
  </HeadingPairs>
  <TitlesOfParts>
    <vt:vector size="12" baseType="lpstr">
      <vt:lpstr>Arial</vt:lpstr>
      <vt:lpstr>AvantGarde Md BT</vt:lpstr>
      <vt:lpstr>Calibri</vt:lpstr>
      <vt:lpstr>Times New Roman</vt:lpstr>
      <vt:lpstr>Office 主题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31 - Phép trừ  số có hai chữ số với số có một chữ số (T2)</dc:title>
  <dc:creator>China</dc:creator>
  <cp:lastModifiedBy>Vu Nhan</cp:lastModifiedBy>
  <cp:revision>76</cp:revision>
  <dcterms:created xsi:type="dcterms:W3CDTF">2017-01-10T13:46:13Z</dcterms:created>
  <dcterms:modified xsi:type="dcterms:W3CDTF">2025-03-17T03:44:36Z</dcterms:modified>
</cp:coreProperties>
</file>