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5" r:id="rId2"/>
    <p:sldId id="304" r:id="rId3"/>
    <p:sldId id="285" r:id="rId4"/>
    <p:sldId id="286" r:id="rId5"/>
    <p:sldId id="287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</p14:sldIdLst>
        </p14:section>
        <p14:section name="Tiết 1" id="{29C178FB-5098-4551-BE1B-302196ADB65A}">
          <p14:sldIdLst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3" d="100"/>
          <a:sy n="73" d="100"/>
        </p:scale>
        <p:origin x="37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745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90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Nhàn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BEEFCD73-3A02-4392-93A5-457F47BDAF9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1 - Phép trừ  số có hai chữ số với số có một chữ số (T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182802-309C-43E6-991B-9B4839C2D59E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CDC2E-EE23-4952-9D04-66953CA96F5C}:3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0AF822-383F-4F76-85B3-D5D799D7BFD4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450F96-11A2-494B-A150-627290DC70FC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AA7822-AB2A-42FB-A47D-626AA79D3D01}:28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50</Words>
  <Application>Microsoft Office PowerPoint</Application>
  <PresentationFormat>Trình chiếu Trên màn hình (16:9)</PresentationFormat>
  <Paragraphs>60</Paragraphs>
  <Slides>5</Slides>
  <Notes>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31 - Phép trừ  số có hai chữ số với số có một chữ số (T3)</dc:title>
  <dc:creator>China</dc:creator>
  <cp:lastModifiedBy>Vu Nhan</cp:lastModifiedBy>
  <cp:revision>76</cp:revision>
  <dcterms:created xsi:type="dcterms:W3CDTF">2017-01-10T13:46:13Z</dcterms:created>
  <dcterms:modified xsi:type="dcterms:W3CDTF">2025-03-17T03:43:52Z</dcterms:modified>
</cp:coreProperties>
</file>